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embeddedFontLst>
    <p:embeddedFont>
      <p:font typeface="Georgia" panose="02040502050405020303" pitchFamily="18" charset="0"/>
      <p:regular r:id="rId18"/>
      <p:bold r:id="rId19"/>
      <p:italic r:id="rId20"/>
      <p:boldItalic r:id="rId21"/>
    </p:embeddedFont>
    <p:embeddedFont>
      <p:font typeface="Georgia" panose="02040502050405020303" pitchFamily="18" charset="0"/>
      <p:regular r:id="rId18"/>
      <p:bold r:id="rId19"/>
      <p:italic r:id="rId20"/>
      <p:boldItalic r:id="rId21"/>
    </p:embeddedFont>
    <p:embeddedFont>
      <p:font typeface="Playfair Display" pitchFamily="2" charset="77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6788" autoAdjust="0"/>
    <p:restoredTop sz="94693"/>
  </p:normalViewPr>
  <p:slideViewPr>
    <p:cSldViewPr snapToGrid="0">
      <p:cViewPr varScale="1">
        <p:scale>
          <a:sx n="126" d="100"/>
          <a:sy n="126" d="100"/>
        </p:scale>
        <p:origin x="216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4" d="100"/>
          <a:sy n="94" d="100"/>
        </p:scale>
        <p:origin x="4040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G Eling" userId="94a5c069-6f4e-4dd2-81a8-2ad73560cbb5" providerId="ADAL" clId="{4C7CFB1A-D80F-5914-AC60-A43B82885723}"/>
    <pc:docChg chg="undo custSel addSld delSld modMainMaster">
      <pc:chgData name="Emma G Eling" userId="94a5c069-6f4e-4dd2-81a8-2ad73560cbb5" providerId="ADAL" clId="{4C7CFB1A-D80F-5914-AC60-A43B82885723}" dt="2026-04-28T13:49:25.277" v="105" actId="1076"/>
      <pc:docMkLst>
        <pc:docMk/>
      </pc:docMkLst>
      <pc:sldChg chg="new">
        <pc:chgData name="Emma G Eling" userId="94a5c069-6f4e-4dd2-81a8-2ad73560cbb5" providerId="ADAL" clId="{4C7CFB1A-D80F-5914-AC60-A43B82885723}" dt="2026-04-26T13:55:53.283" v="45" actId="680"/>
        <pc:sldMkLst>
          <pc:docMk/>
          <pc:sldMk cId="1734265904" sldId="257"/>
        </pc:sldMkLst>
      </pc:sldChg>
      <pc:sldChg chg="new">
        <pc:chgData name="Emma G Eling" userId="94a5c069-6f4e-4dd2-81a8-2ad73560cbb5" providerId="ADAL" clId="{4C7CFB1A-D80F-5914-AC60-A43B82885723}" dt="2026-04-26T13:55:54.997" v="46" actId="680"/>
        <pc:sldMkLst>
          <pc:docMk/>
          <pc:sldMk cId="4036407511" sldId="258"/>
        </pc:sldMkLst>
      </pc:sldChg>
      <pc:sldChg chg="new">
        <pc:chgData name="Emma G Eling" userId="94a5c069-6f4e-4dd2-81a8-2ad73560cbb5" providerId="ADAL" clId="{4C7CFB1A-D80F-5914-AC60-A43B82885723}" dt="2026-04-26T13:55:56.832" v="47" actId="680"/>
        <pc:sldMkLst>
          <pc:docMk/>
          <pc:sldMk cId="4086580960" sldId="259"/>
        </pc:sldMkLst>
      </pc:sldChg>
      <pc:sldChg chg="new">
        <pc:chgData name="Emma G Eling" userId="94a5c069-6f4e-4dd2-81a8-2ad73560cbb5" providerId="ADAL" clId="{4C7CFB1A-D80F-5914-AC60-A43B82885723}" dt="2026-04-26T13:55:59.772" v="49" actId="680"/>
        <pc:sldMkLst>
          <pc:docMk/>
          <pc:sldMk cId="2186364133" sldId="261"/>
        </pc:sldMkLst>
      </pc:sldChg>
      <pc:sldChg chg="new">
        <pc:chgData name="Emma G Eling" userId="94a5c069-6f4e-4dd2-81a8-2ad73560cbb5" providerId="ADAL" clId="{4C7CFB1A-D80F-5914-AC60-A43B82885723}" dt="2026-04-26T13:56:04.413" v="51" actId="680"/>
        <pc:sldMkLst>
          <pc:docMk/>
          <pc:sldMk cId="1844329414" sldId="262"/>
        </pc:sldMkLst>
      </pc:sldChg>
      <pc:sldChg chg="new">
        <pc:chgData name="Emma G Eling" userId="94a5c069-6f4e-4dd2-81a8-2ad73560cbb5" providerId="ADAL" clId="{4C7CFB1A-D80F-5914-AC60-A43B82885723}" dt="2026-04-26T13:56:10.286" v="52" actId="680"/>
        <pc:sldMkLst>
          <pc:docMk/>
          <pc:sldMk cId="3283993336" sldId="263"/>
        </pc:sldMkLst>
      </pc:sldChg>
      <pc:sldChg chg="new">
        <pc:chgData name="Emma G Eling" userId="94a5c069-6f4e-4dd2-81a8-2ad73560cbb5" providerId="ADAL" clId="{4C7CFB1A-D80F-5914-AC60-A43B82885723}" dt="2026-04-26T13:56:12.739" v="53" actId="680"/>
        <pc:sldMkLst>
          <pc:docMk/>
          <pc:sldMk cId="1429883501" sldId="264"/>
        </pc:sldMkLst>
      </pc:sldChg>
      <pc:sldChg chg="new">
        <pc:chgData name="Emma G Eling" userId="94a5c069-6f4e-4dd2-81a8-2ad73560cbb5" providerId="ADAL" clId="{4C7CFB1A-D80F-5914-AC60-A43B82885723}" dt="2026-04-26T13:56:16.334" v="54" actId="680"/>
        <pc:sldMkLst>
          <pc:docMk/>
          <pc:sldMk cId="3218704501" sldId="265"/>
        </pc:sldMkLst>
      </pc:sldChg>
      <pc:sldChg chg="new">
        <pc:chgData name="Emma G Eling" userId="94a5c069-6f4e-4dd2-81a8-2ad73560cbb5" providerId="ADAL" clId="{4C7CFB1A-D80F-5914-AC60-A43B82885723}" dt="2026-04-26T13:56:21.272" v="55" actId="680"/>
        <pc:sldMkLst>
          <pc:docMk/>
          <pc:sldMk cId="4092076215" sldId="266"/>
        </pc:sldMkLst>
      </pc:sldChg>
      <pc:sldChg chg="new">
        <pc:chgData name="Emma G Eling" userId="94a5c069-6f4e-4dd2-81a8-2ad73560cbb5" providerId="ADAL" clId="{4C7CFB1A-D80F-5914-AC60-A43B82885723}" dt="2026-04-26T13:56:23.755" v="56" actId="680"/>
        <pc:sldMkLst>
          <pc:docMk/>
          <pc:sldMk cId="1685223004" sldId="267"/>
        </pc:sldMkLst>
      </pc:sldChg>
      <pc:sldChg chg="new">
        <pc:chgData name="Emma G Eling" userId="94a5c069-6f4e-4dd2-81a8-2ad73560cbb5" providerId="ADAL" clId="{4C7CFB1A-D80F-5914-AC60-A43B82885723}" dt="2026-04-26T13:56:25.801" v="57" actId="680"/>
        <pc:sldMkLst>
          <pc:docMk/>
          <pc:sldMk cId="3221600356" sldId="268"/>
        </pc:sldMkLst>
      </pc:sldChg>
      <pc:sldChg chg="new">
        <pc:chgData name="Emma G Eling" userId="94a5c069-6f4e-4dd2-81a8-2ad73560cbb5" providerId="ADAL" clId="{4C7CFB1A-D80F-5914-AC60-A43B82885723}" dt="2026-04-26T13:56:28.408" v="58" actId="680"/>
        <pc:sldMkLst>
          <pc:docMk/>
          <pc:sldMk cId="622336406" sldId="269"/>
        </pc:sldMkLst>
      </pc:sldChg>
      <pc:sldChg chg="new">
        <pc:chgData name="Emma G Eling" userId="94a5c069-6f4e-4dd2-81a8-2ad73560cbb5" providerId="ADAL" clId="{4C7CFB1A-D80F-5914-AC60-A43B82885723}" dt="2026-04-26T13:56:30.507" v="59" actId="680"/>
        <pc:sldMkLst>
          <pc:docMk/>
          <pc:sldMk cId="2120700128" sldId="270"/>
        </pc:sldMkLst>
      </pc:sldChg>
      <pc:sldChg chg="new">
        <pc:chgData name="Emma G Eling" userId="94a5c069-6f4e-4dd2-81a8-2ad73560cbb5" providerId="ADAL" clId="{4C7CFB1A-D80F-5914-AC60-A43B82885723}" dt="2026-04-26T13:56:33.216" v="60" actId="680"/>
        <pc:sldMkLst>
          <pc:docMk/>
          <pc:sldMk cId="2074417717" sldId="271"/>
        </pc:sldMkLst>
      </pc:sldChg>
      <pc:sldMasterChg chg="addSp delSp modSp mod modSldLayout">
        <pc:chgData name="Emma G Eling" userId="94a5c069-6f4e-4dd2-81a8-2ad73560cbb5" providerId="ADAL" clId="{4C7CFB1A-D80F-5914-AC60-A43B82885723}" dt="2026-04-28T13:49:25.277" v="105" actId="1076"/>
        <pc:sldMasterMkLst>
          <pc:docMk/>
          <pc:sldMasterMk cId="1424147097" sldId="2147483648"/>
        </pc:sldMasterMkLst>
        <pc:spChg chg="add del mod">
          <ac:chgData name="Emma G Eling" userId="94a5c069-6f4e-4dd2-81a8-2ad73560cbb5" providerId="ADAL" clId="{4C7CFB1A-D80F-5914-AC60-A43B82885723}" dt="2026-04-28T13:48:31.691" v="68" actId="478"/>
          <ac:spMkLst>
            <pc:docMk/>
            <pc:sldMasterMk cId="1424147097" sldId="2147483648"/>
            <ac:spMk id="8" creationId="{B83016B8-0125-62E6-F7D7-EA0FADE8FC88}"/>
          </ac:spMkLst>
        </pc:spChg>
        <pc:spChg chg="mod">
          <ac:chgData name="Emma G Eling" userId="94a5c069-6f4e-4dd2-81a8-2ad73560cbb5" providerId="ADAL" clId="{4C7CFB1A-D80F-5914-AC60-A43B82885723}" dt="2026-04-28T13:48:27.655" v="66" actId="20577"/>
          <ac:spMkLst>
            <pc:docMk/>
            <pc:sldMasterMk cId="1424147097" sldId="2147483648"/>
            <ac:spMk id="10" creationId="{4F5F78EC-E607-B285-0267-662257DC1CC9}"/>
          </ac:spMkLst>
        </pc:spChg>
        <pc:sldLayoutChg chg="delSp modSp mod">
          <pc:chgData name="Emma G Eling" userId="94a5c069-6f4e-4dd2-81a8-2ad73560cbb5" providerId="ADAL" clId="{4C7CFB1A-D80F-5914-AC60-A43B82885723}" dt="2026-04-28T13:49:00.502" v="86" actId="1076"/>
          <pc:sldLayoutMkLst>
            <pc:docMk/>
            <pc:sldMasterMk cId="1424147097" sldId="2147483648"/>
            <pc:sldLayoutMk cId="3069660780" sldId="2147483650"/>
          </pc:sldLayoutMkLst>
          <pc:spChg chg="mod">
            <ac:chgData name="Emma G Eling" userId="94a5c069-6f4e-4dd2-81a8-2ad73560cbb5" providerId="ADAL" clId="{4C7CFB1A-D80F-5914-AC60-A43B82885723}" dt="2026-04-28T13:49:00.502" v="86" actId="1076"/>
            <ac:spMkLst>
              <pc:docMk/>
              <pc:sldMasterMk cId="1424147097" sldId="2147483648"/>
              <pc:sldLayoutMk cId="3069660780" sldId="2147483650"/>
              <ac:spMk id="7" creationId="{E24F831D-88A2-7B82-F925-B9D412BBDF9D}"/>
            </ac:spMkLst>
          </pc:spChg>
          <pc:spChg chg="mod">
            <ac:chgData name="Emma G Eling" userId="94a5c069-6f4e-4dd2-81a8-2ad73560cbb5" providerId="ADAL" clId="{4C7CFB1A-D80F-5914-AC60-A43B82885723}" dt="2026-04-28T13:48:42.752" v="76" actId="20577"/>
            <ac:spMkLst>
              <pc:docMk/>
              <pc:sldMasterMk cId="1424147097" sldId="2147483648"/>
              <pc:sldLayoutMk cId="3069660780" sldId="2147483650"/>
              <ac:spMk id="9" creationId="{5A42B3F4-D955-2AC3-7B4D-4A81A28C3566}"/>
            </ac:spMkLst>
          </pc:spChg>
          <pc:spChg chg="del mod">
            <ac:chgData name="Emma G Eling" userId="94a5c069-6f4e-4dd2-81a8-2ad73560cbb5" providerId="ADAL" clId="{4C7CFB1A-D80F-5914-AC60-A43B82885723}" dt="2026-04-28T13:48:40.747" v="71" actId="478"/>
            <ac:spMkLst>
              <pc:docMk/>
              <pc:sldMasterMk cId="1424147097" sldId="2147483648"/>
              <pc:sldLayoutMk cId="3069660780" sldId="2147483650"/>
              <ac:spMk id="14" creationId="{9D37E5B2-A522-FCB8-0ACE-62D282CFB4DF}"/>
            </ac:spMkLst>
          </pc:spChg>
        </pc:sldLayoutChg>
        <pc:sldLayoutChg chg="addSp delSp modSp mod">
          <pc:chgData name="Emma G Eling" userId="94a5c069-6f4e-4dd2-81a8-2ad73560cbb5" providerId="ADAL" clId="{4C7CFB1A-D80F-5914-AC60-A43B82885723}" dt="2026-04-28T13:48:54.891" v="85" actId="1076"/>
          <pc:sldLayoutMkLst>
            <pc:docMk/>
            <pc:sldMasterMk cId="1424147097" sldId="2147483648"/>
            <pc:sldLayoutMk cId="4047314929" sldId="2147483652"/>
          </pc:sldLayoutMkLst>
          <pc:spChg chg="mod">
            <ac:chgData name="Emma G Eling" userId="94a5c069-6f4e-4dd2-81a8-2ad73560cbb5" providerId="ADAL" clId="{4C7CFB1A-D80F-5914-AC60-A43B82885723}" dt="2026-04-28T13:48:54.891" v="85" actId="1076"/>
            <ac:spMkLst>
              <pc:docMk/>
              <pc:sldMasterMk cId="1424147097" sldId="2147483648"/>
              <pc:sldLayoutMk cId="4047314929" sldId="2147483652"/>
              <ac:spMk id="8" creationId="{AE2B269E-BF86-7CFF-C5AB-9960FD09A2CD}"/>
            </ac:spMkLst>
          </pc:spChg>
          <pc:spChg chg="mod">
            <ac:chgData name="Emma G Eling" userId="94a5c069-6f4e-4dd2-81a8-2ad73560cbb5" providerId="ADAL" clId="{4C7CFB1A-D80F-5914-AC60-A43B82885723}" dt="2026-04-28T13:48:52.704" v="83" actId="20577"/>
            <ac:spMkLst>
              <pc:docMk/>
              <pc:sldMasterMk cId="1424147097" sldId="2147483648"/>
              <pc:sldLayoutMk cId="4047314929" sldId="2147483652"/>
              <ac:spMk id="13" creationId="{B1112B00-D9E3-6C55-F039-6FAAEC5BB05F}"/>
            </ac:spMkLst>
          </pc:spChg>
          <pc:spChg chg="add del mod">
            <ac:chgData name="Emma G Eling" userId="94a5c069-6f4e-4dd2-81a8-2ad73560cbb5" providerId="ADAL" clId="{4C7CFB1A-D80F-5914-AC60-A43B82885723}" dt="2026-04-28T13:48:50.364" v="78" actId="478"/>
            <ac:spMkLst>
              <pc:docMk/>
              <pc:sldMasterMk cId="1424147097" sldId="2147483648"/>
              <pc:sldLayoutMk cId="4047314929" sldId="2147483652"/>
              <ac:spMk id="15" creationId="{FBB5A1A9-46B3-0D13-E325-5330163CB8EC}"/>
            </ac:spMkLst>
          </pc:spChg>
        </pc:sldLayoutChg>
        <pc:sldLayoutChg chg="delSp modSp mod">
          <pc:chgData name="Emma G Eling" userId="94a5c069-6f4e-4dd2-81a8-2ad73560cbb5" providerId="ADAL" clId="{4C7CFB1A-D80F-5914-AC60-A43B82885723}" dt="2026-04-28T13:49:18.568" v="98" actId="1076"/>
          <pc:sldLayoutMkLst>
            <pc:docMk/>
            <pc:sldMasterMk cId="1424147097" sldId="2147483648"/>
            <pc:sldLayoutMk cId="517290586" sldId="2147483661"/>
          </pc:sldLayoutMkLst>
          <pc:spChg chg="mod">
            <ac:chgData name="Emma G Eling" userId="94a5c069-6f4e-4dd2-81a8-2ad73560cbb5" providerId="ADAL" clId="{4C7CFB1A-D80F-5914-AC60-A43B82885723}" dt="2026-04-28T13:49:18.568" v="98" actId="1076"/>
            <ac:spMkLst>
              <pc:docMk/>
              <pc:sldMasterMk cId="1424147097" sldId="2147483648"/>
              <pc:sldLayoutMk cId="517290586" sldId="2147483661"/>
              <ac:spMk id="7" creationId="{1BB2A001-DEB7-E727-4628-DF2B2552C3C7}"/>
            </ac:spMkLst>
          </pc:spChg>
          <pc:spChg chg="mod">
            <ac:chgData name="Emma G Eling" userId="94a5c069-6f4e-4dd2-81a8-2ad73560cbb5" providerId="ADAL" clId="{4C7CFB1A-D80F-5914-AC60-A43B82885723}" dt="2026-04-28T13:49:16.812" v="96" actId="20577"/>
            <ac:spMkLst>
              <pc:docMk/>
              <pc:sldMasterMk cId="1424147097" sldId="2147483648"/>
              <pc:sldLayoutMk cId="517290586" sldId="2147483661"/>
              <ac:spMk id="9" creationId="{F3CDED4A-9A11-3018-8EB3-FA3215F46380}"/>
            </ac:spMkLst>
          </pc:spChg>
          <pc:spChg chg="del mod">
            <ac:chgData name="Emma G Eling" userId="94a5c069-6f4e-4dd2-81a8-2ad73560cbb5" providerId="ADAL" clId="{4C7CFB1A-D80F-5914-AC60-A43B82885723}" dt="2026-04-28T13:49:13.556" v="87" actId="478"/>
            <ac:spMkLst>
              <pc:docMk/>
              <pc:sldMasterMk cId="1424147097" sldId="2147483648"/>
              <pc:sldLayoutMk cId="517290586" sldId="2147483661"/>
              <ac:spMk id="12" creationId="{A2A993B9-241A-8764-FA4E-2A32F6A24CA0}"/>
            </ac:spMkLst>
          </pc:spChg>
          <pc:picChg chg="mod">
            <ac:chgData name="Emma G Eling" userId="94a5c069-6f4e-4dd2-81a8-2ad73560cbb5" providerId="ADAL" clId="{4C7CFB1A-D80F-5914-AC60-A43B82885723}" dt="2026-04-13T14:36:46.049" v="7" actId="1076"/>
            <ac:picMkLst>
              <pc:docMk/>
              <pc:sldMasterMk cId="1424147097" sldId="2147483648"/>
              <pc:sldLayoutMk cId="517290586" sldId="2147483661"/>
              <ac:picMk id="5" creationId="{684EB0D5-BBC3-5EAB-6DFB-025ED38E3107}"/>
            </ac:picMkLst>
          </pc:picChg>
        </pc:sldLayoutChg>
        <pc:sldLayoutChg chg="addSp delSp modSp mod">
          <pc:chgData name="Emma G Eling" userId="94a5c069-6f4e-4dd2-81a8-2ad73560cbb5" providerId="ADAL" clId="{4C7CFB1A-D80F-5914-AC60-A43B82885723}" dt="2026-04-28T13:49:25.277" v="105" actId="1076"/>
          <pc:sldLayoutMkLst>
            <pc:docMk/>
            <pc:sldMasterMk cId="1424147097" sldId="2147483648"/>
            <pc:sldLayoutMk cId="1456694579" sldId="2147483663"/>
          </pc:sldLayoutMkLst>
          <pc:spChg chg="mod">
            <ac:chgData name="Emma G Eling" userId="94a5c069-6f4e-4dd2-81a8-2ad73560cbb5" providerId="ADAL" clId="{4C7CFB1A-D80F-5914-AC60-A43B82885723}" dt="2026-04-28T13:49:25.277" v="105" actId="1076"/>
            <ac:spMkLst>
              <pc:docMk/>
              <pc:sldMasterMk cId="1424147097" sldId="2147483648"/>
              <pc:sldLayoutMk cId="1456694579" sldId="2147483663"/>
              <ac:spMk id="7" creationId="{1BB2A001-DEB7-E727-4628-DF2B2552C3C7}"/>
            </ac:spMkLst>
          </pc:spChg>
          <pc:spChg chg="mod">
            <ac:chgData name="Emma G Eling" userId="94a5c069-6f4e-4dd2-81a8-2ad73560cbb5" providerId="ADAL" clId="{4C7CFB1A-D80F-5914-AC60-A43B82885723}" dt="2026-04-28T13:49:24.526" v="104" actId="20577"/>
            <ac:spMkLst>
              <pc:docMk/>
              <pc:sldMasterMk cId="1424147097" sldId="2147483648"/>
              <pc:sldLayoutMk cId="1456694579" sldId="2147483663"/>
              <ac:spMk id="9" creationId="{F3CDED4A-9A11-3018-8EB3-FA3215F46380}"/>
            </ac:spMkLst>
          </pc:spChg>
          <pc:spChg chg="del mod">
            <ac:chgData name="Emma G Eling" userId="94a5c069-6f4e-4dd2-81a8-2ad73560cbb5" providerId="ADAL" clId="{4C7CFB1A-D80F-5914-AC60-A43B82885723}" dt="2026-04-28T13:49:22.305" v="99" actId="478"/>
            <ac:spMkLst>
              <pc:docMk/>
              <pc:sldMasterMk cId="1424147097" sldId="2147483648"/>
              <pc:sldLayoutMk cId="1456694579" sldId="2147483663"/>
              <ac:spMk id="12" creationId="{A2A993B9-241A-8764-FA4E-2A32F6A24CA0}"/>
            </ac:spMkLst>
          </pc:spChg>
          <pc:picChg chg="add mod">
            <ac:chgData name="Emma G Eling" userId="94a5c069-6f4e-4dd2-81a8-2ad73560cbb5" providerId="ADAL" clId="{4C7CFB1A-D80F-5914-AC60-A43B82885723}" dt="2026-04-13T14:36:50.093" v="9"/>
            <ac:picMkLst>
              <pc:docMk/>
              <pc:sldMasterMk cId="1424147097" sldId="2147483648"/>
              <pc:sldLayoutMk cId="1456694579" sldId="2147483663"/>
              <ac:picMk id="5" creationId="{D5067224-34CC-2F38-6549-8CCB0EB9CF71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6DED70-3EB1-E446-A70A-400734E828E4}" type="datetimeFigureOut">
              <a:rPr lang="en-US" smtClean="0"/>
              <a:t>4/28/26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D51AF-D0D9-1043-BA44-84FD4E046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521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76B1892-F256-802C-3F8F-0E8B244364B9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24DAF4-6F01-9FE5-B446-EE51C1A22184}"/>
              </a:ext>
            </a:extLst>
          </p:cNvPr>
          <p:cNvCxnSpPr>
            <a:cxnSpLocks/>
          </p:cNvCxnSpPr>
          <p:nvPr userDrawn="1"/>
        </p:nvCxnSpPr>
        <p:spPr>
          <a:xfrm>
            <a:off x="0" y="2798238"/>
            <a:ext cx="5810865" cy="0"/>
          </a:xfrm>
          <a:prstGeom prst="line">
            <a:avLst/>
          </a:prstGeom>
          <a:ln>
            <a:solidFill>
              <a:srgbClr val="EC912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13B27C3-8921-4102-4A98-32532F0A1E16}"/>
              </a:ext>
            </a:extLst>
          </p:cNvPr>
          <p:cNvCxnSpPr>
            <a:cxnSpLocks/>
          </p:cNvCxnSpPr>
          <p:nvPr userDrawn="1"/>
        </p:nvCxnSpPr>
        <p:spPr>
          <a:xfrm>
            <a:off x="7133573" y="2798238"/>
            <a:ext cx="5058427" cy="0"/>
          </a:xfrm>
          <a:prstGeom prst="line">
            <a:avLst/>
          </a:prstGeom>
          <a:ln>
            <a:solidFill>
              <a:srgbClr val="EC912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Picture 9" descr="A logo with text overlay&#10;&#10;AI-generated content may be incorrect.">
            <a:extLst>
              <a:ext uri="{FF2B5EF4-FFF2-40B4-BE49-F238E27FC236}">
                <a16:creationId xmlns:a16="http://schemas.microsoft.com/office/drawing/2014/main" id="{A0B2BBEF-ECC9-A8BE-1467-35E541E8D2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67704" y="907091"/>
            <a:ext cx="7656592" cy="489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964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4;p7">
            <a:extLst>
              <a:ext uri="{FF2B5EF4-FFF2-40B4-BE49-F238E27FC236}">
                <a16:creationId xmlns:a16="http://schemas.microsoft.com/office/drawing/2014/main" id="{60539122-C269-4E58-5150-06408B27BD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23851"/>
            <a:ext cx="12192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sp>
        <p:nvSpPr>
          <p:cNvPr id="8" name="Google Shape;98;p12">
            <a:extLst>
              <a:ext uri="{FF2B5EF4-FFF2-40B4-BE49-F238E27FC236}">
                <a16:creationId xmlns:a16="http://schemas.microsoft.com/office/drawing/2014/main" id="{307F8C08-73C1-3507-B55E-5A155A67A2D9}"/>
              </a:ext>
            </a:extLst>
          </p:cNvPr>
          <p:cNvSpPr txBox="1">
            <a:spLocks noGrp="1"/>
          </p:cNvSpPr>
          <p:nvPr>
            <p:ph type="body" idx="15"/>
          </p:nvPr>
        </p:nvSpPr>
        <p:spPr>
          <a:xfrm>
            <a:off x="680755" y="4933813"/>
            <a:ext cx="2544280" cy="61220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>
              <a:defRPr sz="1900" b="0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</a:defRPr>
            </a:lvl1pPr>
          </a:lstStyle>
          <a:p>
            <a:pPr lvl="0">
              <a:buSzPts val="2100"/>
              <a:buNone/>
            </a:pPr>
            <a:endParaRPr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4EE3ABDB-E8F3-8310-7AB9-E09D7402D2EC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80755" y="1933575"/>
            <a:ext cx="2544280" cy="2879432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0" name="Google Shape;98;p12">
            <a:extLst>
              <a:ext uri="{FF2B5EF4-FFF2-40B4-BE49-F238E27FC236}">
                <a16:creationId xmlns:a16="http://schemas.microsoft.com/office/drawing/2014/main" id="{2BF1C53D-025B-5118-8C76-83E7ABFB9929}"/>
              </a:ext>
            </a:extLst>
          </p:cNvPr>
          <p:cNvSpPr txBox="1">
            <a:spLocks noGrp="1"/>
          </p:cNvSpPr>
          <p:nvPr>
            <p:ph type="body" idx="17"/>
          </p:nvPr>
        </p:nvSpPr>
        <p:spPr>
          <a:xfrm>
            <a:off x="8966965" y="4933813"/>
            <a:ext cx="2544280" cy="61220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>
              <a:defRPr sz="1900" b="0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</a:defRPr>
            </a:lvl1pPr>
          </a:lstStyle>
          <a:p>
            <a:pPr lvl="0">
              <a:buSzPts val="2100"/>
              <a:buNone/>
            </a:pPr>
            <a:endParaRPr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D6FB41-B9B1-47F2-D83B-AB610F56F85F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8966965" y="1933575"/>
            <a:ext cx="2544280" cy="2879432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2" name="Google Shape;98;p12">
            <a:extLst>
              <a:ext uri="{FF2B5EF4-FFF2-40B4-BE49-F238E27FC236}">
                <a16:creationId xmlns:a16="http://schemas.microsoft.com/office/drawing/2014/main" id="{8FE3DB71-C4D5-84EC-EA77-75F838A8C129}"/>
              </a:ext>
            </a:extLst>
          </p:cNvPr>
          <p:cNvSpPr txBox="1">
            <a:spLocks noGrp="1"/>
          </p:cNvSpPr>
          <p:nvPr>
            <p:ph type="body" idx="19"/>
          </p:nvPr>
        </p:nvSpPr>
        <p:spPr>
          <a:xfrm>
            <a:off x="3443737" y="4933813"/>
            <a:ext cx="2544280" cy="61220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>
              <a:defRPr sz="1900" b="0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</a:defRPr>
            </a:lvl1pPr>
          </a:lstStyle>
          <a:p>
            <a:pPr lvl="0">
              <a:buSzPts val="2100"/>
              <a:buNone/>
            </a:pPr>
            <a:endParaRPr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C7301444-B655-55F9-3B42-36CBE45A5275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3443737" y="1933575"/>
            <a:ext cx="2544280" cy="2879432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4" name="Google Shape;98;p12">
            <a:extLst>
              <a:ext uri="{FF2B5EF4-FFF2-40B4-BE49-F238E27FC236}">
                <a16:creationId xmlns:a16="http://schemas.microsoft.com/office/drawing/2014/main" id="{CEEE0A92-0FB2-9E4B-7BBE-34B269A4FDF2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xfrm>
            <a:off x="6203983" y="4933813"/>
            <a:ext cx="2544280" cy="61220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>
              <a:defRPr sz="1900" b="0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</a:defRPr>
            </a:lvl1pPr>
          </a:lstStyle>
          <a:p>
            <a:pPr lvl="0">
              <a:buSzPts val="2100"/>
              <a:buNone/>
            </a:pPr>
            <a:endParaRPr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F07D660C-2200-22E0-C976-209EA543145F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203983" y="1933575"/>
            <a:ext cx="2544280" cy="2879432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476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10;p14">
            <a:extLst>
              <a:ext uri="{FF2B5EF4-FFF2-40B4-BE49-F238E27FC236}">
                <a16:creationId xmlns:a16="http://schemas.microsoft.com/office/drawing/2014/main" id="{BC8D5E9B-32BD-6F08-7426-C745FE2D18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264676" y="2795828"/>
            <a:ext cx="3362224" cy="275117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8890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1900" b="0" i="0" u="none" strike="noStrike" cap="none" dirty="0">
                <a:solidFill>
                  <a:schemeClr val="bg2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 dirty="0"/>
          </a:p>
        </p:txBody>
      </p:sp>
      <p:sp>
        <p:nvSpPr>
          <p:cNvPr id="11" name="Google Shape;111;p14">
            <a:extLst>
              <a:ext uri="{FF2B5EF4-FFF2-40B4-BE49-F238E27FC236}">
                <a16:creationId xmlns:a16="http://schemas.microsoft.com/office/drawing/2014/main" id="{A961E44D-4F6B-5C9B-5360-063992D1D6AC}"/>
              </a:ext>
            </a:extLst>
          </p:cNvPr>
          <p:cNvSpPr txBox="1">
            <a:spLocks noGrp="1"/>
          </p:cNvSpPr>
          <p:nvPr>
            <p:ph type="body" idx="5"/>
          </p:nvPr>
        </p:nvSpPr>
        <p:spPr>
          <a:xfrm>
            <a:off x="4414888" y="2795827"/>
            <a:ext cx="3362224" cy="275117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88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1900" b="0" i="0" u="none" strike="noStrike" cap="none" dirty="0">
                <a:solidFill>
                  <a:schemeClr val="bg2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 dirty="0"/>
          </a:p>
        </p:txBody>
      </p:sp>
      <p:sp>
        <p:nvSpPr>
          <p:cNvPr id="12" name="Google Shape;112;p14">
            <a:extLst>
              <a:ext uri="{FF2B5EF4-FFF2-40B4-BE49-F238E27FC236}">
                <a16:creationId xmlns:a16="http://schemas.microsoft.com/office/drawing/2014/main" id="{443D805F-784F-EDF7-678F-724A1CF3A91C}"/>
              </a:ext>
            </a:extLst>
          </p:cNvPr>
          <p:cNvSpPr txBox="1">
            <a:spLocks noGrp="1"/>
          </p:cNvSpPr>
          <p:nvPr>
            <p:ph type="body" idx="6"/>
          </p:nvPr>
        </p:nvSpPr>
        <p:spPr>
          <a:xfrm>
            <a:off x="565091" y="2795826"/>
            <a:ext cx="3362224" cy="275117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88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 dirty="0"/>
          </a:p>
        </p:txBody>
      </p:sp>
      <p:sp>
        <p:nvSpPr>
          <p:cNvPr id="3" name="Google Shape;111;p14">
            <a:extLst>
              <a:ext uri="{FF2B5EF4-FFF2-40B4-BE49-F238E27FC236}">
                <a16:creationId xmlns:a16="http://schemas.microsoft.com/office/drawing/2014/main" id="{24B46F62-0480-015F-9C15-18F6D9E061AE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4414888" y="334297"/>
            <a:ext cx="3362224" cy="2354739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88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 dirty="0"/>
          </a:p>
        </p:txBody>
      </p:sp>
      <p:sp>
        <p:nvSpPr>
          <p:cNvPr id="4" name="Google Shape;111;p14">
            <a:extLst>
              <a:ext uri="{FF2B5EF4-FFF2-40B4-BE49-F238E27FC236}">
                <a16:creationId xmlns:a16="http://schemas.microsoft.com/office/drawing/2014/main" id="{26384088-D81C-E5FE-F42C-A3FC5845C12B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8264676" y="334297"/>
            <a:ext cx="3362224" cy="2354739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88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 dirty="0"/>
          </a:p>
        </p:txBody>
      </p:sp>
      <p:sp>
        <p:nvSpPr>
          <p:cNvPr id="5" name="Google Shape;111;p14">
            <a:extLst>
              <a:ext uri="{FF2B5EF4-FFF2-40B4-BE49-F238E27FC236}">
                <a16:creationId xmlns:a16="http://schemas.microsoft.com/office/drawing/2014/main" id="{B3F40A98-F145-4AAB-01EA-5AE7F9143DFE}"/>
              </a:ext>
            </a:extLst>
          </p:cNvPr>
          <p:cNvSpPr txBox="1">
            <a:spLocks noGrp="1"/>
          </p:cNvSpPr>
          <p:nvPr>
            <p:ph type="body" idx="12"/>
          </p:nvPr>
        </p:nvSpPr>
        <p:spPr>
          <a:xfrm>
            <a:off x="565091" y="329381"/>
            <a:ext cx="3362224" cy="2354739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88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42573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0;p15">
            <a:extLst>
              <a:ext uri="{FF2B5EF4-FFF2-40B4-BE49-F238E27FC236}">
                <a16:creationId xmlns:a16="http://schemas.microsoft.com/office/drawing/2014/main" id="{F50EBB87-E54B-1890-F38A-1BDA8A9C59F8}"/>
              </a:ext>
            </a:extLst>
          </p:cNvPr>
          <p:cNvSpPr txBox="1">
            <a:spLocks noGrp="1"/>
          </p:cNvSpPr>
          <p:nvPr>
            <p:ph type="body" idx="18"/>
          </p:nvPr>
        </p:nvSpPr>
        <p:spPr>
          <a:xfrm>
            <a:off x="516826" y="2242515"/>
            <a:ext cx="3430224" cy="126717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3" name="Google Shape;130;p15">
            <a:extLst>
              <a:ext uri="{FF2B5EF4-FFF2-40B4-BE49-F238E27FC236}">
                <a16:creationId xmlns:a16="http://schemas.microsoft.com/office/drawing/2014/main" id="{372F450C-EB40-ECF8-8989-97CCEDB94FE8}"/>
              </a:ext>
            </a:extLst>
          </p:cNvPr>
          <p:cNvSpPr txBox="1">
            <a:spLocks noGrp="1"/>
          </p:cNvSpPr>
          <p:nvPr>
            <p:ph type="body" idx="20"/>
          </p:nvPr>
        </p:nvSpPr>
        <p:spPr>
          <a:xfrm>
            <a:off x="516826" y="1935271"/>
            <a:ext cx="3430223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4" name="Google Shape;54;p7">
            <a:extLst>
              <a:ext uri="{FF2B5EF4-FFF2-40B4-BE49-F238E27FC236}">
                <a16:creationId xmlns:a16="http://schemas.microsoft.com/office/drawing/2014/main" id="{1BDAA35D-BD31-1D78-23B0-FD91867D11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21543"/>
            <a:ext cx="12192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sp>
        <p:nvSpPr>
          <p:cNvPr id="5" name="Google Shape;130;p15">
            <a:extLst>
              <a:ext uri="{FF2B5EF4-FFF2-40B4-BE49-F238E27FC236}">
                <a16:creationId xmlns:a16="http://schemas.microsoft.com/office/drawing/2014/main" id="{79A1C7DF-942C-6678-23FD-4FC5B4B1E9C3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xfrm>
            <a:off x="8244950" y="2242515"/>
            <a:ext cx="3430224" cy="126717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6" name="Google Shape;130;p15">
            <a:extLst>
              <a:ext uri="{FF2B5EF4-FFF2-40B4-BE49-F238E27FC236}">
                <a16:creationId xmlns:a16="http://schemas.microsoft.com/office/drawing/2014/main" id="{3542DA7E-1799-4C0F-4478-CDBEC1B9FF72}"/>
              </a:ext>
            </a:extLst>
          </p:cNvPr>
          <p:cNvSpPr txBox="1">
            <a:spLocks noGrp="1"/>
          </p:cNvSpPr>
          <p:nvPr>
            <p:ph type="body" idx="22"/>
          </p:nvPr>
        </p:nvSpPr>
        <p:spPr>
          <a:xfrm>
            <a:off x="8244950" y="1935271"/>
            <a:ext cx="3430223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3" name="Google Shape;130;p15">
            <a:extLst>
              <a:ext uri="{FF2B5EF4-FFF2-40B4-BE49-F238E27FC236}">
                <a16:creationId xmlns:a16="http://schemas.microsoft.com/office/drawing/2014/main" id="{8E063881-CEA0-A544-7503-F37525EE7BBF}"/>
              </a:ext>
            </a:extLst>
          </p:cNvPr>
          <p:cNvSpPr txBox="1">
            <a:spLocks noGrp="1"/>
          </p:cNvSpPr>
          <p:nvPr>
            <p:ph type="body" idx="23"/>
          </p:nvPr>
        </p:nvSpPr>
        <p:spPr>
          <a:xfrm>
            <a:off x="4380888" y="2242515"/>
            <a:ext cx="3430224" cy="126717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4" name="Google Shape;130;p15">
            <a:extLst>
              <a:ext uri="{FF2B5EF4-FFF2-40B4-BE49-F238E27FC236}">
                <a16:creationId xmlns:a16="http://schemas.microsoft.com/office/drawing/2014/main" id="{7D3DBD4E-FACB-FD34-865D-3A04D3152BEC}"/>
              </a:ext>
            </a:extLst>
          </p:cNvPr>
          <p:cNvSpPr txBox="1">
            <a:spLocks noGrp="1"/>
          </p:cNvSpPr>
          <p:nvPr>
            <p:ph type="body" idx="24"/>
          </p:nvPr>
        </p:nvSpPr>
        <p:spPr>
          <a:xfrm>
            <a:off x="4380888" y="1935271"/>
            <a:ext cx="3430223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5" name="Google Shape;130;p15">
            <a:extLst>
              <a:ext uri="{FF2B5EF4-FFF2-40B4-BE49-F238E27FC236}">
                <a16:creationId xmlns:a16="http://schemas.microsoft.com/office/drawing/2014/main" id="{B8F56D0C-ED40-F991-B0D9-D77B7D206E4B}"/>
              </a:ext>
            </a:extLst>
          </p:cNvPr>
          <p:cNvSpPr txBox="1">
            <a:spLocks noGrp="1"/>
          </p:cNvSpPr>
          <p:nvPr>
            <p:ph type="body" idx="25"/>
          </p:nvPr>
        </p:nvSpPr>
        <p:spPr>
          <a:xfrm>
            <a:off x="516826" y="4263186"/>
            <a:ext cx="3430224" cy="126717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6" name="Google Shape;130;p15">
            <a:extLst>
              <a:ext uri="{FF2B5EF4-FFF2-40B4-BE49-F238E27FC236}">
                <a16:creationId xmlns:a16="http://schemas.microsoft.com/office/drawing/2014/main" id="{5ED37058-2B12-D7B6-1A4F-EC915D47A46F}"/>
              </a:ext>
            </a:extLst>
          </p:cNvPr>
          <p:cNvSpPr txBox="1">
            <a:spLocks noGrp="1"/>
          </p:cNvSpPr>
          <p:nvPr>
            <p:ph type="body" idx="26"/>
          </p:nvPr>
        </p:nvSpPr>
        <p:spPr>
          <a:xfrm>
            <a:off x="516826" y="3955942"/>
            <a:ext cx="3430223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7" name="Google Shape;130;p15">
            <a:extLst>
              <a:ext uri="{FF2B5EF4-FFF2-40B4-BE49-F238E27FC236}">
                <a16:creationId xmlns:a16="http://schemas.microsoft.com/office/drawing/2014/main" id="{7E45DBB2-B80D-FE08-B8FD-EBB71EBF48F1}"/>
              </a:ext>
            </a:extLst>
          </p:cNvPr>
          <p:cNvSpPr txBox="1">
            <a:spLocks noGrp="1"/>
          </p:cNvSpPr>
          <p:nvPr>
            <p:ph type="body" idx="27"/>
          </p:nvPr>
        </p:nvSpPr>
        <p:spPr>
          <a:xfrm>
            <a:off x="8244950" y="4263186"/>
            <a:ext cx="3430224" cy="126717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8" name="Google Shape;130;p15">
            <a:extLst>
              <a:ext uri="{FF2B5EF4-FFF2-40B4-BE49-F238E27FC236}">
                <a16:creationId xmlns:a16="http://schemas.microsoft.com/office/drawing/2014/main" id="{18FEF674-5AAD-31BE-0A83-B3E442E8A2F7}"/>
              </a:ext>
            </a:extLst>
          </p:cNvPr>
          <p:cNvSpPr txBox="1">
            <a:spLocks noGrp="1"/>
          </p:cNvSpPr>
          <p:nvPr>
            <p:ph type="body" idx="28"/>
          </p:nvPr>
        </p:nvSpPr>
        <p:spPr>
          <a:xfrm>
            <a:off x="8244950" y="3955942"/>
            <a:ext cx="3430223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9" name="Google Shape;130;p15">
            <a:extLst>
              <a:ext uri="{FF2B5EF4-FFF2-40B4-BE49-F238E27FC236}">
                <a16:creationId xmlns:a16="http://schemas.microsoft.com/office/drawing/2014/main" id="{EFC0D7D3-BFA5-9B5E-CA21-C5A48EE3850F}"/>
              </a:ext>
            </a:extLst>
          </p:cNvPr>
          <p:cNvSpPr txBox="1">
            <a:spLocks noGrp="1"/>
          </p:cNvSpPr>
          <p:nvPr>
            <p:ph type="body" idx="29"/>
          </p:nvPr>
        </p:nvSpPr>
        <p:spPr>
          <a:xfrm>
            <a:off x="4380888" y="4263186"/>
            <a:ext cx="3430224" cy="126717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20" name="Google Shape;130;p15">
            <a:extLst>
              <a:ext uri="{FF2B5EF4-FFF2-40B4-BE49-F238E27FC236}">
                <a16:creationId xmlns:a16="http://schemas.microsoft.com/office/drawing/2014/main" id="{966C0607-E367-A36C-CD28-3D2E7B667674}"/>
              </a:ext>
            </a:extLst>
          </p:cNvPr>
          <p:cNvSpPr txBox="1">
            <a:spLocks noGrp="1"/>
          </p:cNvSpPr>
          <p:nvPr>
            <p:ph type="body" idx="30"/>
          </p:nvPr>
        </p:nvSpPr>
        <p:spPr>
          <a:xfrm>
            <a:off x="4380888" y="3955942"/>
            <a:ext cx="3430223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41157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4;p7">
            <a:extLst>
              <a:ext uri="{FF2B5EF4-FFF2-40B4-BE49-F238E27FC236}">
                <a16:creationId xmlns:a16="http://schemas.microsoft.com/office/drawing/2014/main" id="{1BDAA35D-BD31-1D78-23B0-FD91867D11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21543"/>
            <a:ext cx="12192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6000">
                <a:solidFill>
                  <a:srgbClr val="C75000"/>
                </a:solidFill>
                <a:latin typeface="Playfair Display" panose="00000500000000000000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sp>
        <p:nvSpPr>
          <p:cNvPr id="2" name="Google Shape;130;p15">
            <a:extLst>
              <a:ext uri="{FF2B5EF4-FFF2-40B4-BE49-F238E27FC236}">
                <a16:creationId xmlns:a16="http://schemas.microsoft.com/office/drawing/2014/main" id="{BF2C21B5-3797-4F59-0822-B5B801744134}"/>
              </a:ext>
            </a:extLst>
          </p:cNvPr>
          <p:cNvSpPr txBox="1">
            <a:spLocks noGrp="1"/>
          </p:cNvSpPr>
          <p:nvPr>
            <p:ph type="body" idx="18"/>
          </p:nvPr>
        </p:nvSpPr>
        <p:spPr>
          <a:xfrm>
            <a:off x="516825" y="1935271"/>
            <a:ext cx="11158349" cy="361700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565981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BB2A001-DEB7-E727-4628-DF2B2552C3C7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C06F58F-A68D-F7D7-9375-2B17BD6B22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2330" y="6345475"/>
            <a:ext cx="1487338" cy="261816"/>
          </a:xfrm>
          <a:prstGeom prst="rect">
            <a:avLst/>
          </a:prstGeom>
        </p:spPr>
      </p:pic>
      <p:sp>
        <p:nvSpPr>
          <p:cNvPr id="9" name="Google Shape;197;p22">
            <a:extLst>
              <a:ext uri="{FF2B5EF4-FFF2-40B4-BE49-F238E27FC236}">
                <a16:creationId xmlns:a16="http://schemas.microsoft.com/office/drawing/2014/main" id="{F3CDED4A-9A11-3018-8EB3-FA3215F46380}"/>
              </a:ext>
            </a:extLst>
          </p:cNvPr>
          <p:cNvSpPr txBox="1">
            <a:spLocks/>
          </p:cNvSpPr>
          <p:nvPr userDrawn="1"/>
        </p:nvSpPr>
        <p:spPr>
          <a:xfrm>
            <a:off x="10933557" y="6278270"/>
            <a:ext cx="731700" cy="525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r"/>
            <a:r>
              <a:rPr lang="en" sz="1000" dirty="0">
                <a:solidFill>
                  <a:schemeClr val="bg2"/>
                </a:solidFill>
                <a:latin typeface="Georgia" panose="02040502050405020303" pitchFamily="18" charset="0"/>
              </a:rPr>
              <a:t>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3FAF698-A3BB-945B-4B66-DD32BEF872D2}"/>
              </a:ext>
            </a:extLst>
          </p:cNvPr>
          <p:cNvCxnSpPr>
            <a:cxnSpLocks/>
          </p:cNvCxnSpPr>
          <p:nvPr userDrawn="1"/>
        </p:nvCxnSpPr>
        <p:spPr>
          <a:xfrm flipH="1">
            <a:off x="652272" y="6109095"/>
            <a:ext cx="10869168" cy="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06D9F50C-65E8-40B4-AC1F-002D8418E2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772" y="6411577"/>
            <a:ext cx="1491354" cy="135715"/>
          </a:xfrm>
          <a:prstGeom prst="rect">
            <a:avLst/>
          </a:prstGeom>
        </p:spPr>
      </p:pic>
      <p:sp>
        <p:nvSpPr>
          <p:cNvPr id="21" name="Google Shape;130;p15">
            <a:extLst>
              <a:ext uri="{FF2B5EF4-FFF2-40B4-BE49-F238E27FC236}">
                <a16:creationId xmlns:a16="http://schemas.microsoft.com/office/drawing/2014/main" id="{C03C880A-663C-0699-DAF2-7F4611E42CDC}"/>
              </a:ext>
            </a:extLst>
          </p:cNvPr>
          <p:cNvSpPr txBox="1">
            <a:spLocks noGrp="1"/>
          </p:cNvSpPr>
          <p:nvPr>
            <p:ph type="body" idx="30"/>
          </p:nvPr>
        </p:nvSpPr>
        <p:spPr>
          <a:xfrm>
            <a:off x="684156" y="3736244"/>
            <a:ext cx="10823688" cy="44805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algn="ctr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22" name="Google Shape;130;p15">
            <a:extLst>
              <a:ext uri="{FF2B5EF4-FFF2-40B4-BE49-F238E27FC236}">
                <a16:creationId xmlns:a16="http://schemas.microsoft.com/office/drawing/2014/main" id="{FE935CD6-D244-CF2F-5EDD-BB5E6F00A508}"/>
              </a:ext>
            </a:extLst>
          </p:cNvPr>
          <p:cNvSpPr txBox="1">
            <a:spLocks noGrp="1"/>
          </p:cNvSpPr>
          <p:nvPr>
            <p:ph type="body" idx="31"/>
          </p:nvPr>
        </p:nvSpPr>
        <p:spPr>
          <a:xfrm>
            <a:off x="684158" y="3429000"/>
            <a:ext cx="10823684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algn="ctr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chemeClr val="tx1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84EB0D5-BBC3-5EAB-6DFB-025ED38E310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74623" y="1219123"/>
            <a:ext cx="12322958" cy="212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90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BB2A001-DEB7-E727-4628-DF2B2552C3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C06F58F-A68D-F7D7-9375-2B17BD6B22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2330" y="6345475"/>
            <a:ext cx="1487338" cy="261816"/>
          </a:xfrm>
          <a:prstGeom prst="rect">
            <a:avLst/>
          </a:prstGeom>
        </p:spPr>
      </p:pic>
      <p:sp>
        <p:nvSpPr>
          <p:cNvPr id="9" name="Google Shape;197;p22">
            <a:extLst>
              <a:ext uri="{FF2B5EF4-FFF2-40B4-BE49-F238E27FC236}">
                <a16:creationId xmlns:a16="http://schemas.microsoft.com/office/drawing/2014/main" id="{F3CDED4A-9A11-3018-8EB3-FA3215F46380}"/>
              </a:ext>
            </a:extLst>
          </p:cNvPr>
          <p:cNvSpPr txBox="1">
            <a:spLocks/>
          </p:cNvSpPr>
          <p:nvPr userDrawn="1"/>
        </p:nvSpPr>
        <p:spPr>
          <a:xfrm>
            <a:off x="10933557" y="6278270"/>
            <a:ext cx="731700" cy="525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r"/>
            <a:r>
              <a:rPr lang="en" sz="1000" dirty="0">
                <a:solidFill>
                  <a:schemeClr val="bg2"/>
                </a:solidFill>
                <a:latin typeface="Georgia" panose="02040502050405020303" pitchFamily="18" charset="0"/>
              </a:rPr>
              <a:t>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3FAF698-A3BB-945B-4B66-DD32BEF872D2}"/>
              </a:ext>
            </a:extLst>
          </p:cNvPr>
          <p:cNvCxnSpPr>
            <a:cxnSpLocks/>
          </p:cNvCxnSpPr>
          <p:nvPr userDrawn="1"/>
        </p:nvCxnSpPr>
        <p:spPr>
          <a:xfrm flipH="1">
            <a:off x="652272" y="6109095"/>
            <a:ext cx="10869168" cy="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06D9F50C-65E8-40B4-AC1F-002D8418E2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772" y="6411577"/>
            <a:ext cx="1491354" cy="135715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CD950B01-6675-41FA-CF16-C77708FF906F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84156" y="4525108"/>
            <a:ext cx="10823688" cy="11957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00"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200 Ferris Drive, VFS 403 Big Rapids, MI 49307  </a:t>
            </a:r>
          </a:p>
          <a:p>
            <a:r>
              <a:rPr lang="en-US" dirty="0"/>
              <a:t>cmren@ferris.edu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3692CEA-0B8E-2AE1-4940-20AB89B83E28}"/>
              </a:ext>
            </a:extLst>
          </p:cNvPr>
          <p:cNvSpPr>
            <a:spLocks noGrp="1"/>
          </p:cNvSpPr>
          <p:nvPr>
            <p:ph type="body" idx="31"/>
          </p:nvPr>
        </p:nvSpPr>
        <p:spPr>
          <a:xfrm>
            <a:off x="684158" y="3429000"/>
            <a:ext cx="10823684" cy="3017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00">
                <a:solidFill>
                  <a:srgbClr val="C75000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Join the conversation. </a:t>
            </a:r>
          </a:p>
          <a:p>
            <a:r>
              <a:rPr lang="en-US" dirty="0">
                <a:solidFill>
                  <a:schemeClr val="bg2"/>
                </a:solidFill>
              </a:rPr>
              <a:t>Visit </a:t>
            </a:r>
            <a:r>
              <a:rPr lang="en-US" dirty="0" err="1"/>
              <a:t>cmren.org</a:t>
            </a:r>
            <a:r>
              <a:rPr lang="en-US" dirty="0"/>
              <a:t> </a:t>
            </a:r>
            <a:r>
              <a:rPr lang="en-US" dirty="0">
                <a:solidFill>
                  <a:schemeClr val="bg2"/>
                </a:solidFill>
              </a:rPr>
              <a:t>to subscribe for updates.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5067224-34CC-2F38-6549-8CCB0EB9CF7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74623" y="1219123"/>
            <a:ext cx="12322958" cy="212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24F831D-88A2-7B82-F925-B9D412BBDF9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D854AC9-D4D1-16B8-C856-F2DA64C5FA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2330" y="6345475"/>
            <a:ext cx="1487338" cy="261816"/>
          </a:xfrm>
          <a:prstGeom prst="rect">
            <a:avLst/>
          </a:prstGeom>
        </p:spPr>
      </p:pic>
      <p:sp>
        <p:nvSpPr>
          <p:cNvPr id="9" name="Google Shape;197;p22">
            <a:extLst>
              <a:ext uri="{FF2B5EF4-FFF2-40B4-BE49-F238E27FC236}">
                <a16:creationId xmlns:a16="http://schemas.microsoft.com/office/drawing/2014/main" id="{5A42B3F4-D955-2AC3-7B4D-4A81A28C3566}"/>
              </a:ext>
            </a:extLst>
          </p:cNvPr>
          <p:cNvSpPr txBox="1">
            <a:spLocks/>
          </p:cNvSpPr>
          <p:nvPr userDrawn="1"/>
        </p:nvSpPr>
        <p:spPr>
          <a:xfrm>
            <a:off x="10933557" y="6278270"/>
            <a:ext cx="731700" cy="525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r"/>
            <a:r>
              <a:rPr lang="en" sz="1000" dirty="0">
                <a:solidFill>
                  <a:schemeClr val="bg2"/>
                </a:solidFill>
                <a:latin typeface="Georgia" panose="02040502050405020303" pitchFamily="18" charset="0"/>
              </a:rPr>
              <a:t>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DD56C4A-E406-A255-D2E4-F528EFF2ED41}"/>
              </a:ext>
            </a:extLst>
          </p:cNvPr>
          <p:cNvCxnSpPr>
            <a:cxnSpLocks/>
          </p:cNvCxnSpPr>
          <p:nvPr userDrawn="1"/>
        </p:nvCxnSpPr>
        <p:spPr>
          <a:xfrm flipH="1">
            <a:off x="652272" y="6109095"/>
            <a:ext cx="10869168" cy="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Google Shape;31;p4">
            <a:extLst>
              <a:ext uri="{FF2B5EF4-FFF2-40B4-BE49-F238E27FC236}">
                <a16:creationId xmlns:a16="http://schemas.microsoft.com/office/drawing/2014/main" id="{1AF777DC-F36C-2D9C-8FC3-6A5D7EF027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6349" y="432079"/>
            <a:ext cx="10819304" cy="2947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algn="ctr"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</a:lstStyle>
          <a:p>
            <a:pPr lvl="0" algn="ctr"/>
            <a:endParaRPr dirty="0"/>
          </a:p>
        </p:txBody>
      </p:sp>
      <p:sp>
        <p:nvSpPr>
          <p:cNvPr id="12" name="Google Shape;53;p7">
            <a:extLst>
              <a:ext uri="{FF2B5EF4-FFF2-40B4-BE49-F238E27FC236}">
                <a16:creationId xmlns:a16="http://schemas.microsoft.com/office/drawing/2014/main" id="{75340ADE-5049-C84C-8FE0-BDC74D36C3CC}"/>
              </a:ext>
            </a:extLst>
          </p:cNvPr>
          <p:cNvSpPr txBox="1">
            <a:spLocks noGrp="1"/>
          </p:cNvSpPr>
          <p:nvPr>
            <p:ph type="subTitle" idx="2"/>
          </p:nvPr>
        </p:nvSpPr>
        <p:spPr>
          <a:xfrm>
            <a:off x="686347" y="3379091"/>
            <a:ext cx="10819304" cy="114042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1900" b="0" i="0" u="none" strike="noStrike" cap="none" dirty="0">
                <a:solidFill>
                  <a:schemeClr val="bg2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8C1F28C-F290-2672-5852-AD216970B6D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772" y="6411577"/>
            <a:ext cx="1491354" cy="13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607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4;p7">
            <a:extLst>
              <a:ext uri="{FF2B5EF4-FFF2-40B4-BE49-F238E27FC236}">
                <a16:creationId xmlns:a16="http://schemas.microsoft.com/office/drawing/2014/main" id="{F6B019E5-37AA-C9C4-3899-4C05313F037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21543"/>
            <a:ext cx="12192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6000">
                <a:solidFill>
                  <a:srgbClr val="C75000"/>
                </a:solidFill>
                <a:latin typeface="Playfair Display" panose="00000500000000000000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981E41-B633-C4E0-846B-43CB925926F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6825" y="1935272"/>
            <a:ext cx="11158349" cy="3617006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panose="02040502050405020303" pitchFamily="18" charset="0"/>
              </a:defRPr>
            </a:lvl1pPr>
            <a:lvl2pPr>
              <a:defRPr>
                <a:latin typeface="Georgia" panose="02040502050405020303" pitchFamily="18" charset="0"/>
              </a:defRPr>
            </a:lvl2pPr>
            <a:lvl3pPr>
              <a:defRPr>
                <a:latin typeface="Georgia" panose="02040502050405020303" pitchFamily="18" charset="0"/>
              </a:defRPr>
            </a:lvl3pPr>
            <a:lvl4pPr>
              <a:defRPr>
                <a:latin typeface="Georgia" panose="02040502050405020303" pitchFamily="18" charset="0"/>
              </a:defRPr>
            </a:lvl4pPr>
            <a:lvl5pPr>
              <a:defRPr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4217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E2B269E-BF86-7CFF-C5AB-9960FD09A2C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Google Shape;43;p6">
            <a:extLst>
              <a:ext uri="{FF2B5EF4-FFF2-40B4-BE49-F238E27FC236}">
                <a16:creationId xmlns:a16="http://schemas.microsoft.com/office/drawing/2014/main" id="{DBAD7F68-7969-3A7F-6568-046EA62BB2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4156" y="2615591"/>
            <a:ext cx="10837284" cy="7635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georgia"/>
              <a:buNone/>
              <a:defRPr sz="6000" kern="1200" dirty="0">
                <a:solidFill>
                  <a:schemeClr val="bg1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georgia"/>
              <a:buNone/>
              <a:defRPr sz="7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georgia"/>
              <a:buNone/>
              <a:defRPr sz="7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georgia"/>
              <a:buNone/>
              <a:defRPr sz="7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georgia"/>
              <a:buNone/>
              <a:defRPr sz="7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georgia"/>
              <a:buNone/>
              <a:defRPr sz="7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georgia"/>
              <a:buNone/>
              <a:defRPr sz="7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georgia"/>
              <a:buNone/>
              <a:defRPr sz="7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georgia"/>
              <a:buNone/>
              <a:defRPr sz="7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02C4C89-647B-48E9-F24D-EED7F7EB6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2330" y="6343876"/>
            <a:ext cx="1487338" cy="2618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BDD2D4-D388-02BB-6DC3-5219347F86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772" y="6411577"/>
            <a:ext cx="1491354" cy="1357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0D7FC7-5EC9-D393-4E26-FA62C612D62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68586" y="6413345"/>
            <a:ext cx="1491348" cy="135715"/>
          </a:xfrm>
          <a:prstGeom prst="rect">
            <a:avLst/>
          </a:prstGeom>
        </p:spPr>
      </p:pic>
      <p:sp>
        <p:nvSpPr>
          <p:cNvPr id="13" name="Google Shape;197;p22">
            <a:extLst>
              <a:ext uri="{FF2B5EF4-FFF2-40B4-BE49-F238E27FC236}">
                <a16:creationId xmlns:a16="http://schemas.microsoft.com/office/drawing/2014/main" id="{B1112B00-D9E3-6C55-F039-6FAAEC5BB05F}"/>
              </a:ext>
            </a:extLst>
          </p:cNvPr>
          <p:cNvSpPr txBox="1">
            <a:spLocks/>
          </p:cNvSpPr>
          <p:nvPr userDrawn="1"/>
        </p:nvSpPr>
        <p:spPr>
          <a:xfrm>
            <a:off x="10933557" y="6278270"/>
            <a:ext cx="731700" cy="525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r"/>
            <a:r>
              <a:rPr lang="en" sz="1000" dirty="0">
                <a:solidFill>
                  <a:schemeClr val="accent3"/>
                </a:solidFill>
                <a:latin typeface="Georgia" panose="02040502050405020303" pitchFamily="18" charset="0"/>
              </a:rPr>
              <a:t>Title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2B99AD9-2AD0-B90C-973B-CDDD1CEF92F2}"/>
              </a:ext>
            </a:extLst>
          </p:cNvPr>
          <p:cNvCxnSpPr>
            <a:cxnSpLocks/>
          </p:cNvCxnSpPr>
          <p:nvPr userDrawn="1"/>
        </p:nvCxnSpPr>
        <p:spPr>
          <a:xfrm flipH="1">
            <a:off x="652272" y="6109095"/>
            <a:ext cx="10869168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314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54;p7">
            <a:extLst>
              <a:ext uri="{FF2B5EF4-FFF2-40B4-BE49-F238E27FC236}">
                <a16:creationId xmlns:a16="http://schemas.microsoft.com/office/drawing/2014/main" id="{6B22F646-7F01-0049-D001-ADDC42C5B9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23851"/>
            <a:ext cx="12192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sp>
        <p:nvSpPr>
          <p:cNvPr id="11" name="Google Shape;130;p15">
            <a:extLst>
              <a:ext uri="{FF2B5EF4-FFF2-40B4-BE49-F238E27FC236}">
                <a16:creationId xmlns:a16="http://schemas.microsoft.com/office/drawing/2014/main" id="{8F812CE5-822A-F1E1-7F42-122DA18C6529}"/>
              </a:ext>
            </a:extLst>
          </p:cNvPr>
          <p:cNvSpPr txBox="1">
            <a:spLocks noGrp="1"/>
          </p:cNvSpPr>
          <p:nvPr>
            <p:ph type="body" idx="18"/>
          </p:nvPr>
        </p:nvSpPr>
        <p:spPr>
          <a:xfrm>
            <a:off x="516825" y="2242515"/>
            <a:ext cx="5364279" cy="330976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2" name="Google Shape;130;p15">
            <a:extLst>
              <a:ext uri="{FF2B5EF4-FFF2-40B4-BE49-F238E27FC236}">
                <a16:creationId xmlns:a16="http://schemas.microsoft.com/office/drawing/2014/main" id="{2847F20B-5AED-8CE1-B802-9C0EDB9835E2}"/>
              </a:ext>
            </a:extLst>
          </p:cNvPr>
          <p:cNvSpPr txBox="1">
            <a:spLocks noGrp="1"/>
          </p:cNvSpPr>
          <p:nvPr>
            <p:ph type="body" idx="22"/>
          </p:nvPr>
        </p:nvSpPr>
        <p:spPr>
          <a:xfrm>
            <a:off x="516826" y="1935271"/>
            <a:ext cx="5364278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3" name="Google Shape;130;p15">
            <a:extLst>
              <a:ext uri="{FF2B5EF4-FFF2-40B4-BE49-F238E27FC236}">
                <a16:creationId xmlns:a16="http://schemas.microsoft.com/office/drawing/2014/main" id="{54EEC6B2-06BD-7838-3DA9-4DA76A4B411D}"/>
              </a:ext>
            </a:extLst>
          </p:cNvPr>
          <p:cNvSpPr txBox="1">
            <a:spLocks noGrp="1"/>
          </p:cNvSpPr>
          <p:nvPr>
            <p:ph type="body" idx="23"/>
          </p:nvPr>
        </p:nvSpPr>
        <p:spPr>
          <a:xfrm>
            <a:off x="6310895" y="2242515"/>
            <a:ext cx="5364279" cy="330976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4" name="Google Shape;130;p15">
            <a:extLst>
              <a:ext uri="{FF2B5EF4-FFF2-40B4-BE49-F238E27FC236}">
                <a16:creationId xmlns:a16="http://schemas.microsoft.com/office/drawing/2014/main" id="{B3E9E2A7-988E-0584-4551-D07024321C8C}"/>
              </a:ext>
            </a:extLst>
          </p:cNvPr>
          <p:cNvSpPr txBox="1">
            <a:spLocks noGrp="1"/>
          </p:cNvSpPr>
          <p:nvPr>
            <p:ph type="body" idx="24"/>
          </p:nvPr>
        </p:nvSpPr>
        <p:spPr>
          <a:xfrm>
            <a:off x="6310896" y="1935271"/>
            <a:ext cx="5364278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05924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4;p7">
            <a:extLst>
              <a:ext uri="{FF2B5EF4-FFF2-40B4-BE49-F238E27FC236}">
                <a16:creationId xmlns:a16="http://schemas.microsoft.com/office/drawing/2014/main" id="{65D4440D-973D-C5E3-053F-F8E23D960E9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23851"/>
            <a:ext cx="12192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sp>
        <p:nvSpPr>
          <p:cNvPr id="7" name="Picture Placeholder 18">
            <a:extLst>
              <a:ext uri="{FF2B5EF4-FFF2-40B4-BE49-F238E27FC236}">
                <a16:creationId xmlns:a16="http://schemas.microsoft.com/office/drawing/2014/main" id="{A188BFAE-1A1A-2F2A-C57B-158DD99F9F6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0894" y="1933574"/>
            <a:ext cx="5194758" cy="3612441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panose="020405020504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8" name="Google Shape;130;p15">
            <a:extLst>
              <a:ext uri="{FF2B5EF4-FFF2-40B4-BE49-F238E27FC236}">
                <a16:creationId xmlns:a16="http://schemas.microsoft.com/office/drawing/2014/main" id="{838D5B7D-3B14-B841-BDF2-56337F98D174}"/>
              </a:ext>
            </a:extLst>
          </p:cNvPr>
          <p:cNvSpPr txBox="1">
            <a:spLocks noGrp="1"/>
          </p:cNvSpPr>
          <p:nvPr>
            <p:ph type="body" idx="18"/>
          </p:nvPr>
        </p:nvSpPr>
        <p:spPr>
          <a:xfrm>
            <a:off x="516825" y="2242515"/>
            <a:ext cx="5364279" cy="330976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9" name="Google Shape;130;p15">
            <a:extLst>
              <a:ext uri="{FF2B5EF4-FFF2-40B4-BE49-F238E27FC236}">
                <a16:creationId xmlns:a16="http://schemas.microsoft.com/office/drawing/2014/main" id="{51103AD4-89D0-21C9-606C-2E24591F1AEE}"/>
              </a:ext>
            </a:extLst>
          </p:cNvPr>
          <p:cNvSpPr txBox="1">
            <a:spLocks noGrp="1"/>
          </p:cNvSpPr>
          <p:nvPr>
            <p:ph type="body" idx="22"/>
          </p:nvPr>
        </p:nvSpPr>
        <p:spPr>
          <a:xfrm>
            <a:off x="516826" y="1935271"/>
            <a:ext cx="5364278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74422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oogle Shape;326;p33">
            <a:extLst>
              <a:ext uri="{FF2B5EF4-FFF2-40B4-BE49-F238E27FC236}">
                <a16:creationId xmlns:a16="http://schemas.microsoft.com/office/drawing/2014/main" id="{B0F1603F-9BD1-D9D2-2868-69A3AF2BDB5D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1830654" y="2687002"/>
            <a:ext cx="0" cy="445200"/>
          </a:xfrm>
          <a:prstGeom prst="straightConnector1">
            <a:avLst/>
          </a:prstGeom>
          <a:ln w="3175">
            <a:solidFill>
              <a:srgbClr val="FF99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Google Shape;327;p33">
            <a:extLst>
              <a:ext uri="{FF2B5EF4-FFF2-40B4-BE49-F238E27FC236}">
                <a16:creationId xmlns:a16="http://schemas.microsoft.com/office/drawing/2014/main" id="{3A3DCB73-2D51-6899-BEB3-D97C8A48C602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4682988" y="2687002"/>
            <a:ext cx="0" cy="445200"/>
          </a:xfrm>
          <a:prstGeom prst="straightConnector1">
            <a:avLst/>
          </a:prstGeom>
          <a:ln w="3175">
            <a:solidFill>
              <a:srgbClr val="FF99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Google Shape;328;p33">
            <a:extLst>
              <a:ext uri="{FF2B5EF4-FFF2-40B4-BE49-F238E27FC236}">
                <a16:creationId xmlns:a16="http://schemas.microsoft.com/office/drawing/2014/main" id="{BCA85C47-3D7E-FDD5-E472-ABEDF04C2BCE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7528742" y="2687002"/>
            <a:ext cx="0" cy="445200"/>
          </a:xfrm>
          <a:prstGeom prst="straightConnector1">
            <a:avLst/>
          </a:prstGeom>
          <a:ln w="3175">
            <a:solidFill>
              <a:srgbClr val="FF99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Google Shape;329;p33">
            <a:extLst>
              <a:ext uri="{FF2B5EF4-FFF2-40B4-BE49-F238E27FC236}">
                <a16:creationId xmlns:a16="http://schemas.microsoft.com/office/drawing/2014/main" id="{A1465C2F-6957-F6E0-DA46-5E0BECD13215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10367157" y="2687003"/>
            <a:ext cx="0" cy="445200"/>
          </a:xfrm>
          <a:prstGeom prst="straightConnector1">
            <a:avLst/>
          </a:prstGeom>
          <a:ln w="3175">
            <a:solidFill>
              <a:srgbClr val="FF99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Google Shape;85;p11">
            <a:extLst>
              <a:ext uri="{FF2B5EF4-FFF2-40B4-BE49-F238E27FC236}">
                <a16:creationId xmlns:a16="http://schemas.microsoft.com/office/drawing/2014/main" id="{BC0119A2-6CA4-2782-52A7-A75E269999AD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516827" y="1933574"/>
            <a:ext cx="2627655" cy="836484"/>
          </a:xfrm>
          <a:prstGeom prst="rect">
            <a:avLst/>
          </a:prstGeom>
        </p:spPr>
        <p:txBody>
          <a:bodyPr spcFirstLastPara="1" wrap="square" lIns="0" tIns="121900" rIns="121900" bIns="121900" anchor="b" anchorCtr="0">
            <a:no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 dirty="0"/>
          </a:p>
        </p:txBody>
      </p:sp>
      <p:sp>
        <p:nvSpPr>
          <p:cNvPr id="10" name="Google Shape;85;p11">
            <a:extLst>
              <a:ext uri="{FF2B5EF4-FFF2-40B4-BE49-F238E27FC236}">
                <a16:creationId xmlns:a16="http://schemas.microsoft.com/office/drawing/2014/main" id="{51510361-AF6B-7A52-9073-542C8913B9EA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3369161" y="1933574"/>
            <a:ext cx="2627655" cy="836484"/>
          </a:xfrm>
          <a:prstGeom prst="rect">
            <a:avLst/>
          </a:prstGeom>
        </p:spPr>
        <p:txBody>
          <a:bodyPr spcFirstLastPara="1" wrap="square" lIns="0" tIns="121900" rIns="121900" bIns="121900" anchor="b" anchorCtr="0">
            <a:no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 dirty="0"/>
          </a:p>
        </p:txBody>
      </p:sp>
      <p:sp>
        <p:nvSpPr>
          <p:cNvPr id="11" name="Google Shape;85;p11">
            <a:extLst>
              <a:ext uri="{FF2B5EF4-FFF2-40B4-BE49-F238E27FC236}">
                <a16:creationId xmlns:a16="http://schemas.microsoft.com/office/drawing/2014/main" id="{4D928706-A923-CE4D-BCC7-B1C14BBD9FA0}"/>
              </a:ext>
            </a:extLst>
          </p:cNvPr>
          <p:cNvSpPr txBox="1">
            <a:spLocks noGrp="1"/>
          </p:cNvSpPr>
          <p:nvPr>
            <p:ph type="body" idx="15"/>
          </p:nvPr>
        </p:nvSpPr>
        <p:spPr>
          <a:xfrm>
            <a:off x="6221492" y="1933574"/>
            <a:ext cx="2614501" cy="836484"/>
          </a:xfrm>
          <a:prstGeom prst="rect">
            <a:avLst/>
          </a:prstGeom>
        </p:spPr>
        <p:txBody>
          <a:bodyPr spcFirstLastPara="1" wrap="square" lIns="0" tIns="121900" rIns="121900" bIns="121900" anchor="b" anchorCtr="0">
            <a:no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 dirty="0"/>
          </a:p>
        </p:txBody>
      </p:sp>
      <p:sp>
        <p:nvSpPr>
          <p:cNvPr id="12" name="Google Shape;85;p11">
            <a:extLst>
              <a:ext uri="{FF2B5EF4-FFF2-40B4-BE49-F238E27FC236}">
                <a16:creationId xmlns:a16="http://schemas.microsoft.com/office/drawing/2014/main" id="{0D007547-E880-C43D-EE3A-032681B4EC02}"/>
              </a:ext>
            </a:extLst>
          </p:cNvPr>
          <p:cNvSpPr txBox="1">
            <a:spLocks noGrp="1"/>
          </p:cNvSpPr>
          <p:nvPr>
            <p:ph type="body" idx="16"/>
          </p:nvPr>
        </p:nvSpPr>
        <p:spPr>
          <a:xfrm>
            <a:off x="9059908" y="1933574"/>
            <a:ext cx="2614499" cy="836484"/>
          </a:xfrm>
          <a:prstGeom prst="rect">
            <a:avLst/>
          </a:prstGeom>
        </p:spPr>
        <p:txBody>
          <a:bodyPr spcFirstLastPara="1" wrap="square" lIns="0" tIns="121900" rIns="121900" bIns="121900" anchor="b" anchorCtr="0">
            <a:no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 dirty="0"/>
          </a:p>
        </p:txBody>
      </p:sp>
      <p:sp>
        <p:nvSpPr>
          <p:cNvPr id="13" name="Google Shape;85;p11">
            <a:extLst>
              <a:ext uri="{FF2B5EF4-FFF2-40B4-BE49-F238E27FC236}">
                <a16:creationId xmlns:a16="http://schemas.microsoft.com/office/drawing/2014/main" id="{3073EFE1-BBE5-2D8C-17F5-899650887962}"/>
              </a:ext>
            </a:extLst>
          </p:cNvPr>
          <p:cNvSpPr txBox="1">
            <a:spLocks noGrp="1"/>
          </p:cNvSpPr>
          <p:nvPr>
            <p:ph type="body" idx="17"/>
          </p:nvPr>
        </p:nvSpPr>
        <p:spPr>
          <a:xfrm>
            <a:off x="3369160" y="3102388"/>
            <a:ext cx="2627657" cy="2443619"/>
          </a:xfrm>
          <a:prstGeom prst="rect">
            <a:avLst/>
          </a:prstGeom>
        </p:spPr>
        <p:txBody>
          <a:bodyPr spcFirstLastPara="1" wrap="square" lIns="0" tIns="121900" rIns="121900" bIns="121900" anchor="t" anchorCtr="0">
            <a:noAutofit/>
          </a:bodyPr>
          <a:lstStyle>
            <a:lvl1pPr marL="139700" lvl="0" indent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 dirty="0">
                <a:solidFill>
                  <a:schemeClr val="bg2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 dirty="0"/>
          </a:p>
        </p:txBody>
      </p:sp>
      <p:sp>
        <p:nvSpPr>
          <p:cNvPr id="14" name="Google Shape;85;p11">
            <a:extLst>
              <a:ext uri="{FF2B5EF4-FFF2-40B4-BE49-F238E27FC236}">
                <a16:creationId xmlns:a16="http://schemas.microsoft.com/office/drawing/2014/main" id="{F4FD8C38-217E-4172-B385-CCDFD551136A}"/>
              </a:ext>
            </a:extLst>
          </p:cNvPr>
          <p:cNvSpPr txBox="1">
            <a:spLocks noGrp="1"/>
          </p:cNvSpPr>
          <p:nvPr>
            <p:ph type="body" idx="18"/>
          </p:nvPr>
        </p:nvSpPr>
        <p:spPr>
          <a:xfrm>
            <a:off x="6221493" y="3102388"/>
            <a:ext cx="2614499" cy="2443619"/>
          </a:xfrm>
          <a:prstGeom prst="rect">
            <a:avLst/>
          </a:prstGeom>
        </p:spPr>
        <p:txBody>
          <a:bodyPr spcFirstLastPara="1" wrap="square" lIns="0" tIns="121900" rIns="121900" bIns="121900" anchor="t" anchorCtr="0">
            <a:noAutofit/>
          </a:bodyPr>
          <a:lstStyle>
            <a:lvl1pPr marL="139700" lvl="0" indent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 dirty="0">
                <a:solidFill>
                  <a:schemeClr val="bg2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 dirty="0"/>
          </a:p>
        </p:txBody>
      </p:sp>
      <p:sp>
        <p:nvSpPr>
          <p:cNvPr id="15" name="Google Shape;85;p11">
            <a:extLst>
              <a:ext uri="{FF2B5EF4-FFF2-40B4-BE49-F238E27FC236}">
                <a16:creationId xmlns:a16="http://schemas.microsoft.com/office/drawing/2014/main" id="{7E78DA76-BB65-9BF1-EDD5-20E2754A1354}"/>
              </a:ext>
            </a:extLst>
          </p:cNvPr>
          <p:cNvSpPr txBox="1">
            <a:spLocks noGrp="1"/>
          </p:cNvSpPr>
          <p:nvPr>
            <p:ph type="body" idx="19"/>
          </p:nvPr>
        </p:nvSpPr>
        <p:spPr>
          <a:xfrm>
            <a:off x="9059908" y="3102388"/>
            <a:ext cx="2614499" cy="2443619"/>
          </a:xfrm>
          <a:prstGeom prst="rect">
            <a:avLst/>
          </a:prstGeom>
        </p:spPr>
        <p:txBody>
          <a:bodyPr spcFirstLastPara="1" wrap="square" lIns="0" tIns="121900" rIns="121900" bIns="121900" anchor="t" anchorCtr="0">
            <a:noAutofit/>
          </a:bodyPr>
          <a:lstStyle>
            <a:lvl1pPr marL="139700" lvl="0" indent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 dirty="0">
                <a:solidFill>
                  <a:schemeClr val="bg2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 dirty="0"/>
          </a:p>
        </p:txBody>
      </p:sp>
      <p:sp>
        <p:nvSpPr>
          <p:cNvPr id="16" name="Google Shape;54;p7">
            <a:extLst>
              <a:ext uri="{FF2B5EF4-FFF2-40B4-BE49-F238E27FC236}">
                <a16:creationId xmlns:a16="http://schemas.microsoft.com/office/drawing/2014/main" id="{3A1673DF-8694-53E1-1A7B-2B910481A6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03009"/>
            <a:ext cx="12192000" cy="78438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1C77A35-35FA-F90F-5481-CF8D1A8F5751}"/>
              </a:ext>
            </a:extLst>
          </p:cNvPr>
          <p:cNvCxnSpPr>
            <a:cxnSpLocks/>
          </p:cNvCxnSpPr>
          <p:nvPr userDrawn="1"/>
        </p:nvCxnSpPr>
        <p:spPr>
          <a:xfrm flipH="1">
            <a:off x="652272" y="2918576"/>
            <a:ext cx="10869168" cy="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Google Shape;85;p11">
            <a:extLst>
              <a:ext uri="{FF2B5EF4-FFF2-40B4-BE49-F238E27FC236}">
                <a16:creationId xmlns:a16="http://schemas.microsoft.com/office/drawing/2014/main" id="{895C8A2F-1856-C317-B5B4-3F8400566213}"/>
              </a:ext>
            </a:extLst>
          </p:cNvPr>
          <p:cNvSpPr txBox="1">
            <a:spLocks noGrp="1"/>
          </p:cNvSpPr>
          <p:nvPr>
            <p:ph type="body" idx="20"/>
          </p:nvPr>
        </p:nvSpPr>
        <p:spPr>
          <a:xfrm>
            <a:off x="516826" y="3102388"/>
            <a:ext cx="2627657" cy="2443619"/>
          </a:xfrm>
          <a:prstGeom prst="rect">
            <a:avLst/>
          </a:prstGeom>
        </p:spPr>
        <p:txBody>
          <a:bodyPr spcFirstLastPara="1" wrap="square" lIns="0" tIns="121900" rIns="121900" bIns="121900" anchor="t" anchorCtr="0">
            <a:noAutofit/>
          </a:bodyPr>
          <a:lstStyle>
            <a:lvl1pPr marL="139700" lvl="0" indent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 dirty="0">
                <a:solidFill>
                  <a:schemeClr val="bg2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01128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68;p9">
            <a:extLst>
              <a:ext uri="{FF2B5EF4-FFF2-40B4-BE49-F238E27FC236}">
                <a16:creationId xmlns:a16="http://schemas.microsoft.com/office/drawing/2014/main" id="{0D930E48-DA0B-97D3-01CC-DCBBDE2562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4156" y="860691"/>
            <a:ext cx="10823688" cy="3755149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8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 dirty="0"/>
          </a:p>
        </p:txBody>
      </p:sp>
      <p:sp>
        <p:nvSpPr>
          <p:cNvPr id="9" name="Google Shape;85;p11">
            <a:extLst>
              <a:ext uri="{FF2B5EF4-FFF2-40B4-BE49-F238E27FC236}">
                <a16:creationId xmlns:a16="http://schemas.microsoft.com/office/drawing/2014/main" id="{35432ECB-BC44-9A13-1658-F3E1F8A389E1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684154" y="4615840"/>
            <a:ext cx="10823687" cy="93017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 dirty="0">
                <a:solidFill>
                  <a:schemeClr val="tx1"/>
                </a:solidFill>
                <a:latin typeface="Georgia" panose="02040502050405020303" pitchFamily="18" charset="0"/>
                <a:ea typeface="Georgia" panose="02040502050405020303" pitchFamily="18" charset="0"/>
                <a:cs typeface="Georgia"/>
                <a:sym typeface="Georgia"/>
              </a:defRPr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 lang="en-US" dirty="0"/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39450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4;p7">
            <a:extLst>
              <a:ext uri="{FF2B5EF4-FFF2-40B4-BE49-F238E27FC236}">
                <a16:creationId xmlns:a16="http://schemas.microsoft.com/office/drawing/2014/main" id="{0BCAFC27-BDC3-E488-AF42-4EE37AEEFD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23851"/>
            <a:ext cx="12192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6000" kern="1200" dirty="0">
                <a:solidFill>
                  <a:srgbClr val="C75000"/>
                </a:solidFill>
                <a:latin typeface="Playfair Display" panose="00000500000000000000" pitchFamily="2" charset="0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eorgia"/>
              <a:buNone/>
              <a:defRPr sz="4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sp>
        <p:nvSpPr>
          <p:cNvPr id="9" name="Google Shape;130;p15">
            <a:extLst>
              <a:ext uri="{FF2B5EF4-FFF2-40B4-BE49-F238E27FC236}">
                <a16:creationId xmlns:a16="http://schemas.microsoft.com/office/drawing/2014/main" id="{BA7928BC-8AA1-90E7-8A95-62BCF7E6E990}"/>
              </a:ext>
            </a:extLst>
          </p:cNvPr>
          <p:cNvSpPr txBox="1">
            <a:spLocks noGrp="1"/>
          </p:cNvSpPr>
          <p:nvPr>
            <p:ph type="body" idx="18"/>
          </p:nvPr>
        </p:nvSpPr>
        <p:spPr>
          <a:xfrm>
            <a:off x="516825" y="2242515"/>
            <a:ext cx="7364121" cy="44805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0" name="Google Shape;130;p15">
            <a:extLst>
              <a:ext uri="{FF2B5EF4-FFF2-40B4-BE49-F238E27FC236}">
                <a16:creationId xmlns:a16="http://schemas.microsoft.com/office/drawing/2014/main" id="{E1F1B4A9-5F3B-155F-8364-6B33065B18EF}"/>
              </a:ext>
            </a:extLst>
          </p:cNvPr>
          <p:cNvSpPr txBox="1">
            <a:spLocks noGrp="1"/>
          </p:cNvSpPr>
          <p:nvPr>
            <p:ph type="body" idx="27"/>
          </p:nvPr>
        </p:nvSpPr>
        <p:spPr>
          <a:xfrm>
            <a:off x="516825" y="1935271"/>
            <a:ext cx="7364119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1" name="Google Shape;130;p15">
            <a:extLst>
              <a:ext uri="{FF2B5EF4-FFF2-40B4-BE49-F238E27FC236}">
                <a16:creationId xmlns:a16="http://schemas.microsoft.com/office/drawing/2014/main" id="{FC267526-8955-6105-FB9F-BEDED966E60B}"/>
              </a:ext>
            </a:extLst>
          </p:cNvPr>
          <p:cNvSpPr txBox="1">
            <a:spLocks noGrp="1"/>
          </p:cNvSpPr>
          <p:nvPr>
            <p:ph type="body" idx="28"/>
          </p:nvPr>
        </p:nvSpPr>
        <p:spPr>
          <a:xfrm>
            <a:off x="516823" y="3212161"/>
            <a:ext cx="7364121" cy="44805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2" name="Google Shape;130;p15">
            <a:extLst>
              <a:ext uri="{FF2B5EF4-FFF2-40B4-BE49-F238E27FC236}">
                <a16:creationId xmlns:a16="http://schemas.microsoft.com/office/drawing/2014/main" id="{7BAD1547-2087-D255-5D0C-60DC52D3D85C}"/>
              </a:ext>
            </a:extLst>
          </p:cNvPr>
          <p:cNvSpPr txBox="1">
            <a:spLocks noGrp="1"/>
          </p:cNvSpPr>
          <p:nvPr>
            <p:ph type="body" idx="29"/>
          </p:nvPr>
        </p:nvSpPr>
        <p:spPr>
          <a:xfrm>
            <a:off x="516823" y="2904917"/>
            <a:ext cx="7364119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3" name="Google Shape;130;p15">
            <a:extLst>
              <a:ext uri="{FF2B5EF4-FFF2-40B4-BE49-F238E27FC236}">
                <a16:creationId xmlns:a16="http://schemas.microsoft.com/office/drawing/2014/main" id="{BB90F5E8-A625-9BDE-D3C2-56A0631F9329}"/>
              </a:ext>
            </a:extLst>
          </p:cNvPr>
          <p:cNvSpPr txBox="1">
            <a:spLocks noGrp="1"/>
          </p:cNvSpPr>
          <p:nvPr>
            <p:ph type="body" idx="30"/>
          </p:nvPr>
        </p:nvSpPr>
        <p:spPr>
          <a:xfrm>
            <a:off x="516821" y="4187286"/>
            <a:ext cx="7364121" cy="44805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4" name="Google Shape;130;p15">
            <a:extLst>
              <a:ext uri="{FF2B5EF4-FFF2-40B4-BE49-F238E27FC236}">
                <a16:creationId xmlns:a16="http://schemas.microsoft.com/office/drawing/2014/main" id="{0BD1FA5E-E18D-EC50-02C4-180FD9346D63}"/>
              </a:ext>
            </a:extLst>
          </p:cNvPr>
          <p:cNvSpPr txBox="1">
            <a:spLocks noGrp="1"/>
          </p:cNvSpPr>
          <p:nvPr>
            <p:ph type="body" idx="31"/>
          </p:nvPr>
        </p:nvSpPr>
        <p:spPr>
          <a:xfrm>
            <a:off x="516821" y="3880042"/>
            <a:ext cx="7364119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5" name="Google Shape;130;p15">
            <a:extLst>
              <a:ext uri="{FF2B5EF4-FFF2-40B4-BE49-F238E27FC236}">
                <a16:creationId xmlns:a16="http://schemas.microsoft.com/office/drawing/2014/main" id="{D4147C7B-A40F-587F-753E-E2F032DE89A7}"/>
              </a:ext>
            </a:extLst>
          </p:cNvPr>
          <p:cNvSpPr txBox="1">
            <a:spLocks noGrp="1"/>
          </p:cNvSpPr>
          <p:nvPr>
            <p:ph type="body" idx="32"/>
          </p:nvPr>
        </p:nvSpPr>
        <p:spPr>
          <a:xfrm>
            <a:off x="516821" y="5156932"/>
            <a:ext cx="7364121" cy="44805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>
                <a:solidFill>
                  <a:schemeClr val="bg2"/>
                </a:solidFill>
                <a:latin typeface="Georgia" panose="02040502050405020303" pitchFamily="18" charset="0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  <p:sp>
        <p:nvSpPr>
          <p:cNvPr id="16" name="Google Shape;130;p15">
            <a:extLst>
              <a:ext uri="{FF2B5EF4-FFF2-40B4-BE49-F238E27FC236}">
                <a16:creationId xmlns:a16="http://schemas.microsoft.com/office/drawing/2014/main" id="{5E15E89D-2AC3-7DE0-9B7E-3C52CC98244B}"/>
              </a:ext>
            </a:extLst>
          </p:cNvPr>
          <p:cNvSpPr txBox="1">
            <a:spLocks noGrp="1"/>
          </p:cNvSpPr>
          <p:nvPr>
            <p:ph type="body" idx="33"/>
          </p:nvPr>
        </p:nvSpPr>
        <p:spPr>
          <a:xfrm>
            <a:off x="516821" y="4849688"/>
            <a:ext cx="7364119" cy="3017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127000" lvl="0" indent="0" rtl="0">
              <a:spcBef>
                <a:spcPts val="0"/>
              </a:spcBef>
              <a:spcAft>
                <a:spcPts val="0"/>
              </a:spcAft>
              <a:buSzPts val="1600"/>
              <a:buFontTx/>
              <a:buNone/>
              <a:defRPr sz="1900" b="0" i="0" u="none" strike="noStrike" cap="none" dirty="0">
                <a:solidFill>
                  <a:srgbClr val="C75000"/>
                </a:solidFill>
                <a:latin typeface="Georgia" panose="02040502050405020303" pitchFamily="18" charset="0"/>
                <a:ea typeface="Georgia" panose="02040502050405020303" pitchFamily="18" charset="0"/>
                <a:cs typeface="Times"/>
                <a:sym typeface="Times"/>
              </a:defRPr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888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38B3AD9-80EC-FA27-5358-F837573464C2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352330" y="6345475"/>
            <a:ext cx="1487338" cy="2618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CA240F-C701-5DA9-6828-AADD9225207F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70772" y="6411577"/>
            <a:ext cx="1491354" cy="135715"/>
          </a:xfrm>
          <a:prstGeom prst="rect">
            <a:avLst/>
          </a:prstGeom>
        </p:spPr>
      </p:pic>
      <p:sp>
        <p:nvSpPr>
          <p:cNvPr id="10" name="Google Shape;197;p22">
            <a:extLst>
              <a:ext uri="{FF2B5EF4-FFF2-40B4-BE49-F238E27FC236}">
                <a16:creationId xmlns:a16="http://schemas.microsoft.com/office/drawing/2014/main" id="{4F5F78EC-E607-B285-0267-662257DC1CC9}"/>
              </a:ext>
            </a:extLst>
          </p:cNvPr>
          <p:cNvSpPr txBox="1">
            <a:spLocks/>
          </p:cNvSpPr>
          <p:nvPr userDrawn="1"/>
        </p:nvSpPr>
        <p:spPr>
          <a:xfrm>
            <a:off x="10933557" y="6278270"/>
            <a:ext cx="731700" cy="525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Georgia"/>
              <a:defRPr sz="14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r"/>
            <a:r>
              <a:rPr lang="en" sz="1000" dirty="0">
                <a:solidFill>
                  <a:schemeClr val="bg2"/>
                </a:solidFill>
                <a:latin typeface="Georgia" panose="02040502050405020303" pitchFamily="18" charset="0"/>
              </a:rPr>
              <a:t>Title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E0A9CF2-78F5-FC4C-4AD1-0720C73C0F1C}"/>
              </a:ext>
            </a:extLst>
          </p:cNvPr>
          <p:cNvCxnSpPr>
            <a:cxnSpLocks/>
          </p:cNvCxnSpPr>
          <p:nvPr userDrawn="1"/>
        </p:nvCxnSpPr>
        <p:spPr>
          <a:xfrm flipH="1">
            <a:off x="652272" y="6109095"/>
            <a:ext cx="10869168" cy="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147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1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Georgia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Georgia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Georgia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Georgia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Georgia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Georgia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Georgia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Georgia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Georgia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621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D36F8-7419-F081-1330-2EF1165C3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D4E4EC-E6EE-5E34-B803-252E855A5682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A01F13E-DC50-3677-4882-0C29235779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9F785C-9CC0-1D43-7457-805B3319B49A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7AD71DB-D199-B487-D1F8-4C82BE0EB68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F84526B-AFA4-26D5-84B5-595E3C2C4764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DEE469-C960-E842-E5CD-97E012BA957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FCB80C7-A6A5-CC9A-11BB-0C0887E42246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6CDBD98-DA05-866F-F8A3-65E1AD15E15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076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1A601E-A9C3-D7A7-996F-576E3B4812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1CE70-E637-0CB6-3B6C-FCA8714444F1}"/>
              </a:ext>
            </a:extLst>
          </p:cNvPr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760F22-196F-9409-74AE-CB79DD30A36F}"/>
              </a:ext>
            </a:extLst>
          </p:cNvPr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D9684D-46F2-067E-2357-F360E3C7ABD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72F7EF-FB62-5EBF-21D5-64DC05D8A98D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12BDC0F-41D2-D9CD-F721-2694AC16CB10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223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47EE70-E23A-0C3C-B6B1-4F8C97006819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5D4BC5-A737-7800-350C-B6F5518F52B9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C87B4E2-53E8-768C-6860-37BC75E1F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13D0E7-BAF3-884C-58BF-18BC0522151E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946B83-ABE2-45F7-05E8-90FEAA89C1F1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DE856C-4942-6E71-F5D8-557AB97EAFB3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B096B3-A499-649E-C293-E9812C5CDC51}"/>
              </a:ext>
            </a:extLst>
          </p:cNvPr>
          <p:cNvSpPr>
            <a:spLocks noGrp="1"/>
          </p:cNvSpPr>
          <p:nvPr>
            <p:ph type="body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D319D91-0F16-ECDB-C6FE-210EADF56EF6}"/>
              </a:ext>
            </a:extLst>
          </p:cNvPr>
          <p:cNvSpPr>
            <a:spLocks noGrp="1"/>
          </p:cNvSpPr>
          <p:nvPr>
            <p:ph type="body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3163DB0-DDBB-7624-AA38-B709776F3588}"/>
              </a:ext>
            </a:extLst>
          </p:cNvPr>
          <p:cNvSpPr>
            <a:spLocks noGrp="1"/>
          </p:cNvSpPr>
          <p:nvPr>
            <p:ph type="body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BF41C6-8DB3-EBA4-9A2D-534D53C0E0E0}"/>
              </a:ext>
            </a:extLst>
          </p:cNvPr>
          <p:cNvSpPr>
            <a:spLocks noGrp="1"/>
          </p:cNvSpPr>
          <p:nvPr>
            <p:ph type="body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7D0760B-88E6-C9C7-62E3-1EE403CEFB66}"/>
              </a:ext>
            </a:extLst>
          </p:cNvPr>
          <p:cNvSpPr>
            <a:spLocks noGrp="1"/>
          </p:cNvSpPr>
          <p:nvPr>
            <p:ph type="body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F32A555-80FD-4F38-23D0-51C762BF7BCE}"/>
              </a:ext>
            </a:extLst>
          </p:cNvPr>
          <p:cNvSpPr>
            <a:spLocks noGrp="1"/>
          </p:cNvSpPr>
          <p:nvPr>
            <p:ph type="body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1EEF416-5088-B4C8-6D23-4993173342FB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600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8F082-B02E-6768-986F-529EA481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47BC4-C754-9BAB-2A32-E133565E0474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3364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A3DAC8B-4286-A350-9C5D-1143FA67BB66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DA75B-D034-6471-E821-8F718A25C414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700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AB1898-9B75-7DF7-9016-BF069E4960F0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04A88-8744-5C3E-5243-C2F4FE127242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41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47B08-19E3-DDAA-BB01-4C7C5976E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60ABE5-609A-F82B-4972-F597197A9930}"/>
              </a:ext>
            </a:extLst>
          </p:cNvPr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265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F7D14-AA61-A771-5C59-78FA053DC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38FBE-5723-8B43-FF5B-7194AB8A6BA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407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98B99-CF09-D86C-C499-FF26306B4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80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6575D-FE84-3433-5EAE-3A3B59FBC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2233E5-ACE5-1086-E1D7-6A22F82DC187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2937DE-1D52-E6D2-D41B-76A0980D2ACA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30E71A-38F9-AE84-D695-B4C295A1F0A3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B26C53-2328-1FFB-A134-7373DB774849}"/>
              </a:ext>
            </a:extLst>
          </p:cNvPr>
          <p:cNvSpPr>
            <a:spLocks noGrp="1"/>
          </p:cNvSpPr>
          <p:nvPr>
            <p:ph type="body" idx="2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64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534C9-C173-3407-1616-2A93D4719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8D593D-9C28-8B4C-7F3D-DB73BBC17E8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416F81-AB0C-78CB-AFAF-E6EFC5D9342B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EE0CF0-A8BA-61DF-2030-FEB241CB5081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329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965FF1-1DE6-8C5A-4603-C85951D90E67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DE783-6398-467C-850A-83C77A5193E4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C0D2A1-7BC5-7388-EED8-D50D0E1CB988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C0AC8B-70AB-41D6-AEA5-8DB63CAECEC1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7591328-1944-94B1-F4E5-0F7FBD80184B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D86556-189B-A3FF-ABBD-BA22A4B1FEC2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37248CD-4629-10B7-2F59-2A2106860BAA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D95AB438-D989-DA90-983B-F73F6A76E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12938C-E0CA-90A3-65E9-D7AAA13DF2AE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93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1AFA0-EFA8-6130-D128-525492AED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639B3-9FF8-154C-601D-F78F9F493705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83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2DD78-E345-EADC-5E83-757766142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694B0-19B7-CB2D-5E8C-CDBC7155CCAC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2D694B-A371-B2FC-455D-9BF79033665E}"/>
              </a:ext>
            </a:extLst>
          </p:cNvPr>
          <p:cNvSpPr>
            <a:spLocks noGrp="1"/>
          </p:cNvSpPr>
          <p:nvPr>
            <p:ph type="body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C4D467-8829-DB59-725F-7F66274B6108}"/>
              </a:ext>
            </a:extLst>
          </p:cNvPr>
          <p:cNvSpPr>
            <a:spLocks noGrp="1"/>
          </p:cNvSpPr>
          <p:nvPr>
            <p:ph type="body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96E2FE-8396-38DC-E0F5-3129664A928E}"/>
              </a:ext>
            </a:extLst>
          </p:cNvPr>
          <p:cNvSpPr>
            <a:spLocks noGrp="1"/>
          </p:cNvSpPr>
          <p:nvPr>
            <p:ph type="body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D41E4B-24B4-CEFB-3501-55E88A88306B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BE1025-A72C-3954-5159-8A875065730C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7AF376B-CB93-5235-3B4D-12A0ED61D901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0B46D50-6BE4-DEDB-376F-1CE111027FEC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704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4">
      <a:dk1>
        <a:srgbClr val="004F59"/>
      </a:dk1>
      <a:lt1>
        <a:sysClr val="window" lastClr="FFFFFF"/>
      </a:lt1>
      <a:dk2>
        <a:srgbClr val="004F59"/>
      </a:dk2>
      <a:lt2>
        <a:srgbClr val="004F59"/>
      </a:lt2>
      <a:accent1>
        <a:srgbClr val="FFF7EF"/>
      </a:accent1>
      <a:accent2>
        <a:srgbClr val="E97132"/>
      </a:accent2>
      <a:accent3>
        <a:srgbClr val="FFFFFF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orgi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orgia"/>
        <a:font script="Hebr" typeface="Georgi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orgia"/>
        <a:font script="Uigh" typeface="Microsoft Uighur"/>
        <a:font script="Geor" typeface="Sylfaen"/>
        <a:font script="Armn" typeface="Georgi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Custom 24">
    <a:dk1>
      <a:srgbClr val="004F59"/>
    </a:dk1>
    <a:lt1>
      <a:sysClr val="window" lastClr="FFFFFF"/>
    </a:lt1>
    <a:dk2>
      <a:srgbClr val="004F59"/>
    </a:dk2>
    <a:lt2>
      <a:srgbClr val="004F59"/>
    </a:lt2>
    <a:accent1>
      <a:srgbClr val="FFF7EF"/>
    </a:accent1>
    <a:accent2>
      <a:srgbClr val="E97132"/>
    </a:accent2>
    <a:accent3>
      <a:srgbClr val="FFFFFF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docMetadata/LabelInfo.xml><?xml version="1.0" encoding="utf-8"?>
<clbl:labelList xmlns:clbl="http://schemas.microsoft.com/office/2020/mipLabelMetadata">
  <clbl:label id="{64b0362e-85c0-4e95-a4ce-5651d96cb739}" enabled="0" method="" siteId="{64b0362e-85c0-4e95-a4ce-5651d96cb73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Macintosh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Georgia</vt:lpstr>
      <vt:lpstr>Aptos</vt:lpstr>
      <vt:lpstr>Playfair Display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Lilyia Vaalburg</dc:creator>
  <cp:lastModifiedBy>Emma G Eling</cp:lastModifiedBy>
  <cp:revision>18</cp:revision>
  <dcterms:created xsi:type="dcterms:W3CDTF">2025-04-21T14:33:44Z</dcterms:created>
  <dcterms:modified xsi:type="dcterms:W3CDTF">2026-04-28T13:49:25Z</dcterms:modified>
</cp:coreProperties>
</file>